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5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3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60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18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94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6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87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98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05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13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98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F6366-85AB-4AE1-BAA6-F5614C09EB1A}" type="datetimeFigureOut">
              <a:rPr lang="ru-RU" smtClean="0"/>
              <a:t>24.02.2018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955CD-6FF1-4D73-9DAD-EB2351398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54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8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КРАУДФАНДИНГ</a:t>
            </a:r>
            <a:b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ПЛАТФОРМА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078720" y="721463"/>
            <a:ext cx="2034557" cy="213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19130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4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СОБСТВЕННЫЕ</a:t>
            </a:r>
            <a:b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КРИПТОМАТЫ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6096159" y="1154334"/>
            <a:ext cx="0" cy="168910"/>
          </a:xfrm>
          <a:custGeom>
            <a:avLst/>
            <a:gdLst/>
            <a:ahLst/>
            <a:cxnLst/>
            <a:rect l="l" t="t" r="r" b="b"/>
            <a:pathLst>
              <a:path h="168910">
                <a:moveTo>
                  <a:pt x="0" y="0"/>
                </a:moveTo>
                <a:lnTo>
                  <a:pt x="0" y="168503"/>
                </a:lnTo>
              </a:path>
            </a:pathLst>
          </a:custGeom>
          <a:ln w="633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6064461" y="1154334"/>
            <a:ext cx="63501" cy="168910"/>
          </a:xfrm>
          <a:custGeom>
            <a:avLst/>
            <a:gdLst/>
            <a:ahLst/>
            <a:cxnLst/>
            <a:rect l="l" t="t" r="r" b="b"/>
            <a:pathLst>
              <a:path w="63500" h="168910">
                <a:moveTo>
                  <a:pt x="0" y="0"/>
                </a:moveTo>
                <a:lnTo>
                  <a:pt x="63398" y="0"/>
                </a:lnTo>
                <a:lnTo>
                  <a:pt x="63398" y="168503"/>
                </a:lnTo>
                <a:lnTo>
                  <a:pt x="0" y="16850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744718" y="1233383"/>
            <a:ext cx="208457" cy="199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662911" y="1565566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33" y="0"/>
                </a:lnTo>
              </a:path>
            </a:pathLst>
          </a:custGeom>
          <a:ln w="601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662911" y="1535477"/>
            <a:ext cx="177800" cy="60325"/>
          </a:xfrm>
          <a:custGeom>
            <a:avLst/>
            <a:gdLst/>
            <a:ahLst/>
            <a:cxnLst/>
            <a:rect l="l" t="t" r="r" b="b"/>
            <a:pathLst>
              <a:path w="177800" h="60325">
                <a:moveTo>
                  <a:pt x="0" y="0"/>
                </a:moveTo>
                <a:lnTo>
                  <a:pt x="177533" y="0"/>
                </a:lnTo>
                <a:lnTo>
                  <a:pt x="177533" y="60185"/>
                </a:lnTo>
                <a:lnTo>
                  <a:pt x="0" y="601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6356115" y="1569579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533" y="0"/>
                </a:lnTo>
              </a:path>
            </a:pathLst>
          </a:custGeom>
          <a:ln w="601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6356115" y="1539492"/>
            <a:ext cx="177800" cy="60325"/>
          </a:xfrm>
          <a:custGeom>
            <a:avLst/>
            <a:gdLst/>
            <a:ahLst/>
            <a:cxnLst/>
            <a:rect l="l" t="t" r="r" b="b"/>
            <a:pathLst>
              <a:path w="177800" h="60325">
                <a:moveTo>
                  <a:pt x="0" y="0"/>
                </a:moveTo>
                <a:lnTo>
                  <a:pt x="177533" y="0"/>
                </a:lnTo>
                <a:lnTo>
                  <a:pt x="177533" y="60185"/>
                </a:lnTo>
                <a:lnTo>
                  <a:pt x="0" y="601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6237784" y="1232863"/>
            <a:ext cx="208445" cy="199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4644234" y="556752"/>
            <a:ext cx="2768600" cy="2298699"/>
          </a:xfrm>
          <a:custGeom>
            <a:avLst/>
            <a:gdLst/>
            <a:ahLst/>
            <a:cxnLst/>
            <a:rect l="l" t="t" r="r" b="b"/>
            <a:pathLst>
              <a:path w="2768600" h="2298700">
                <a:moveTo>
                  <a:pt x="2611545" y="0"/>
                </a:moveTo>
                <a:lnTo>
                  <a:pt x="153047" y="0"/>
                </a:lnTo>
                <a:lnTo>
                  <a:pt x="111212" y="12700"/>
                </a:lnTo>
                <a:lnTo>
                  <a:pt x="74330" y="38100"/>
                </a:lnTo>
                <a:lnTo>
                  <a:pt x="43585" y="76200"/>
                </a:lnTo>
                <a:lnTo>
                  <a:pt x="20159" y="101600"/>
                </a:lnTo>
                <a:lnTo>
                  <a:pt x="5237" y="152400"/>
                </a:lnTo>
                <a:lnTo>
                  <a:pt x="0" y="190500"/>
                </a:lnTo>
                <a:lnTo>
                  <a:pt x="0" y="1574800"/>
                </a:lnTo>
                <a:lnTo>
                  <a:pt x="5237" y="1612900"/>
                </a:lnTo>
                <a:lnTo>
                  <a:pt x="20159" y="1651000"/>
                </a:lnTo>
                <a:lnTo>
                  <a:pt x="43585" y="1689100"/>
                </a:lnTo>
                <a:lnTo>
                  <a:pt x="74330" y="1714500"/>
                </a:lnTo>
                <a:lnTo>
                  <a:pt x="111212" y="1739900"/>
                </a:lnTo>
                <a:lnTo>
                  <a:pt x="153047" y="1752600"/>
                </a:lnTo>
                <a:lnTo>
                  <a:pt x="198653" y="1765300"/>
                </a:lnTo>
                <a:lnTo>
                  <a:pt x="1158151" y="1765300"/>
                </a:lnTo>
                <a:lnTo>
                  <a:pt x="1165151" y="1816100"/>
                </a:lnTo>
                <a:lnTo>
                  <a:pt x="1180673" y="1854200"/>
                </a:lnTo>
                <a:lnTo>
                  <a:pt x="1204107" y="1892300"/>
                </a:lnTo>
                <a:lnTo>
                  <a:pt x="1234848" y="1930400"/>
                </a:lnTo>
                <a:lnTo>
                  <a:pt x="1272286" y="1955800"/>
                </a:lnTo>
                <a:lnTo>
                  <a:pt x="1298238" y="1981200"/>
                </a:lnTo>
                <a:lnTo>
                  <a:pt x="1318248" y="2006600"/>
                </a:lnTo>
                <a:lnTo>
                  <a:pt x="1331127" y="2044700"/>
                </a:lnTo>
                <a:lnTo>
                  <a:pt x="1335684" y="2070100"/>
                </a:lnTo>
                <a:lnTo>
                  <a:pt x="1335684" y="2120900"/>
                </a:lnTo>
                <a:lnTo>
                  <a:pt x="1327226" y="2120900"/>
                </a:lnTo>
                <a:lnTo>
                  <a:pt x="1315539" y="2146300"/>
                </a:lnTo>
                <a:lnTo>
                  <a:pt x="1306626" y="2159000"/>
                </a:lnTo>
                <a:lnTo>
                  <a:pt x="1301676" y="2171700"/>
                </a:lnTo>
                <a:lnTo>
                  <a:pt x="1301877" y="2197100"/>
                </a:lnTo>
                <a:lnTo>
                  <a:pt x="1302535" y="2209800"/>
                </a:lnTo>
                <a:lnTo>
                  <a:pt x="1305434" y="2235200"/>
                </a:lnTo>
                <a:lnTo>
                  <a:pt x="1306754" y="2260600"/>
                </a:lnTo>
                <a:lnTo>
                  <a:pt x="1309661" y="2286000"/>
                </a:lnTo>
                <a:lnTo>
                  <a:pt x="1310322" y="2298700"/>
                </a:lnTo>
                <a:lnTo>
                  <a:pt x="1373720" y="2298700"/>
                </a:lnTo>
                <a:lnTo>
                  <a:pt x="1373655" y="2286000"/>
                </a:lnTo>
                <a:lnTo>
                  <a:pt x="1373193" y="2260600"/>
                </a:lnTo>
                <a:lnTo>
                  <a:pt x="1371942" y="2247900"/>
                </a:lnTo>
                <a:lnTo>
                  <a:pt x="1369504" y="2235200"/>
                </a:lnTo>
                <a:lnTo>
                  <a:pt x="1368843" y="2235200"/>
                </a:lnTo>
                <a:lnTo>
                  <a:pt x="1365936" y="2209800"/>
                </a:lnTo>
                <a:lnTo>
                  <a:pt x="1365275" y="2197100"/>
                </a:lnTo>
                <a:lnTo>
                  <a:pt x="1366002" y="2184400"/>
                </a:lnTo>
                <a:lnTo>
                  <a:pt x="1367917" y="2171700"/>
                </a:lnTo>
                <a:lnTo>
                  <a:pt x="1370622" y="2171700"/>
                </a:lnTo>
                <a:lnTo>
                  <a:pt x="1373720" y="2159000"/>
                </a:lnTo>
                <a:lnTo>
                  <a:pt x="2014629" y="2159000"/>
                </a:lnTo>
                <a:lnTo>
                  <a:pt x="2007959" y="2146300"/>
                </a:lnTo>
                <a:lnTo>
                  <a:pt x="1999310" y="2120900"/>
                </a:lnTo>
                <a:lnTo>
                  <a:pt x="2000233" y="2108200"/>
                </a:lnTo>
                <a:lnTo>
                  <a:pt x="2001883" y="2095500"/>
                </a:lnTo>
                <a:lnTo>
                  <a:pt x="1399082" y="2095500"/>
                </a:lnTo>
                <a:lnTo>
                  <a:pt x="1399082" y="2070100"/>
                </a:lnTo>
                <a:lnTo>
                  <a:pt x="1392941" y="2019300"/>
                </a:lnTo>
                <a:lnTo>
                  <a:pt x="1375309" y="1981200"/>
                </a:lnTo>
                <a:lnTo>
                  <a:pt x="1347374" y="1943100"/>
                </a:lnTo>
                <a:lnTo>
                  <a:pt x="1273270" y="1879600"/>
                </a:lnTo>
                <a:lnTo>
                  <a:pt x="1245335" y="1841500"/>
                </a:lnTo>
                <a:lnTo>
                  <a:pt x="1227703" y="1790700"/>
                </a:lnTo>
                <a:lnTo>
                  <a:pt x="1221562" y="1752600"/>
                </a:lnTo>
                <a:lnTo>
                  <a:pt x="1221562" y="1701800"/>
                </a:lnTo>
                <a:lnTo>
                  <a:pt x="198653" y="1701800"/>
                </a:lnTo>
                <a:lnTo>
                  <a:pt x="155374" y="1689100"/>
                </a:lnTo>
                <a:lnTo>
                  <a:pt x="118180" y="1676400"/>
                </a:lnTo>
                <a:lnTo>
                  <a:pt x="89099" y="1638300"/>
                </a:lnTo>
                <a:lnTo>
                  <a:pt x="63398" y="1562100"/>
                </a:lnTo>
                <a:lnTo>
                  <a:pt x="63398" y="190500"/>
                </a:lnTo>
                <a:lnTo>
                  <a:pt x="70566" y="152400"/>
                </a:lnTo>
                <a:lnTo>
                  <a:pt x="90313" y="114300"/>
                </a:lnTo>
                <a:lnTo>
                  <a:pt x="120001" y="88900"/>
                </a:lnTo>
                <a:lnTo>
                  <a:pt x="156993" y="63500"/>
                </a:lnTo>
                <a:lnTo>
                  <a:pt x="2712795" y="63500"/>
                </a:lnTo>
                <a:lnTo>
                  <a:pt x="2691697" y="38100"/>
                </a:lnTo>
                <a:lnTo>
                  <a:pt x="2653987" y="12700"/>
                </a:lnTo>
                <a:lnTo>
                  <a:pt x="2611545" y="0"/>
                </a:lnTo>
                <a:close/>
              </a:path>
              <a:path w="2768600" h="2298700">
                <a:moveTo>
                  <a:pt x="2014629" y="2159000"/>
                </a:moveTo>
                <a:lnTo>
                  <a:pt x="1948586" y="2159000"/>
                </a:lnTo>
                <a:lnTo>
                  <a:pt x="1953468" y="2171700"/>
                </a:lnTo>
                <a:lnTo>
                  <a:pt x="1955976" y="2171700"/>
                </a:lnTo>
                <a:lnTo>
                  <a:pt x="1956899" y="2184400"/>
                </a:lnTo>
                <a:lnTo>
                  <a:pt x="1957031" y="2197100"/>
                </a:lnTo>
                <a:lnTo>
                  <a:pt x="1954586" y="2209800"/>
                </a:lnTo>
                <a:lnTo>
                  <a:pt x="1953331" y="2222500"/>
                </a:lnTo>
                <a:lnTo>
                  <a:pt x="1952868" y="2235200"/>
                </a:lnTo>
                <a:lnTo>
                  <a:pt x="1950365" y="2247900"/>
                </a:lnTo>
                <a:lnTo>
                  <a:pt x="1949113" y="2247900"/>
                </a:lnTo>
                <a:lnTo>
                  <a:pt x="1948652" y="2273300"/>
                </a:lnTo>
                <a:lnTo>
                  <a:pt x="1948586" y="2298700"/>
                </a:lnTo>
                <a:lnTo>
                  <a:pt x="2011984" y="2298700"/>
                </a:lnTo>
                <a:lnTo>
                  <a:pt x="2011984" y="2260600"/>
                </a:lnTo>
                <a:lnTo>
                  <a:pt x="2014495" y="2247900"/>
                </a:lnTo>
                <a:lnTo>
                  <a:pt x="2017931" y="2222500"/>
                </a:lnTo>
                <a:lnTo>
                  <a:pt x="2020443" y="2197100"/>
                </a:lnTo>
                <a:lnTo>
                  <a:pt x="2018923" y="2171700"/>
                </a:lnTo>
                <a:lnTo>
                  <a:pt x="2014629" y="2159000"/>
                </a:lnTo>
                <a:close/>
              </a:path>
              <a:path w="2768600" h="2298700">
                <a:moveTo>
                  <a:pt x="2090797" y="1282700"/>
                </a:moveTo>
                <a:lnTo>
                  <a:pt x="2007755" y="1282700"/>
                </a:lnTo>
                <a:lnTo>
                  <a:pt x="2029486" y="1295400"/>
                </a:lnTo>
                <a:lnTo>
                  <a:pt x="2048443" y="1308100"/>
                </a:lnTo>
                <a:lnTo>
                  <a:pt x="2061851" y="1320800"/>
                </a:lnTo>
                <a:lnTo>
                  <a:pt x="2066937" y="1346200"/>
                </a:lnTo>
                <a:lnTo>
                  <a:pt x="2066937" y="1536700"/>
                </a:lnTo>
                <a:lnTo>
                  <a:pt x="2059188" y="1562100"/>
                </a:lnTo>
                <a:lnTo>
                  <a:pt x="2055666" y="1600200"/>
                </a:lnTo>
                <a:lnTo>
                  <a:pt x="2054256" y="1651000"/>
                </a:lnTo>
                <a:lnTo>
                  <a:pt x="2052847" y="1714500"/>
                </a:lnTo>
                <a:lnTo>
                  <a:pt x="2049324" y="1778000"/>
                </a:lnTo>
                <a:lnTo>
                  <a:pt x="2041575" y="1828800"/>
                </a:lnTo>
                <a:lnTo>
                  <a:pt x="2027504" y="1879600"/>
                </a:lnTo>
                <a:lnTo>
                  <a:pt x="2011456" y="1917700"/>
                </a:lnTo>
                <a:lnTo>
                  <a:pt x="1994614" y="1943100"/>
                </a:lnTo>
                <a:lnTo>
                  <a:pt x="1978164" y="1981200"/>
                </a:lnTo>
                <a:lnTo>
                  <a:pt x="1974934" y="1981200"/>
                </a:lnTo>
                <a:lnTo>
                  <a:pt x="1971303" y="1993900"/>
                </a:lnTo>
                <a:lnTo>
                  <a:pt x="1961261" y="1993900"/>
                </a:lnTo>
                <a:lnTo>
                  <a:pt x="1950166" y="2019300"/>
                </a:lnTo>
                <a:lnTo>
                  <a:pt x="1942241" y="2044700"/>
                </a:lnTo>
                <a:lnTo>
                  <a:pt x="1937484" y="2070100"/>
                </a:lnTo>
                <a:lnTo>
                  <a:pt x="1935899" y="2095500"/>
                </a:lnTo>
                <a:lnTo>
                  <a:pt x="2001883" y="2095500"/>
                </a:lnTo>
                <a:lnTo>
                  <a:pt x="2003532" y="2082800"/>
                </a:lnTo>
                <a:lnTo>
                  <a:pt x="2010004" y="2057400"/>
                </a:lnTo>
                <a:lnTo>
                  <a:pt x="2020443" y="2032000"/>
                </a:lnTo>
                <a:lnTo>
                  <a:pt x="2033117" y="2006600"/>
                </a:lnTo>
                <a:lnTo>
                  <a:pt x="2052072" y="1981200"/>
                </a:lnTo>
                <a:lnTo>
                  <a:pt x="2070631" y="1943100"/>
                </a:lnTo>
                <a:lnTo>
                  <a:pt x="2088397" y="1905000"/>
                </a:lnTo>
                <a:lnTo>
                  <a:pt x="2104974" y="1841500"/>
                </a:lnTo>
                <a:lnTo>
                  <a:pt x="2110789" y="1803400"/>
                </a:lnTo>
                <a:lnTo>
                  <a:pt x="2113432" y="1765300"/>
                </a:lnTo>
                <a:lnTo>
                  <a:pt x="2565704" y="1765300"/>
                </a:lnTo>
                <a:lnTo>
                  <a:pt x="2611545" y="1752600"/>
                </a:lnTo>
                <a:lnTo>
                  <a:pt x="2653987" y="1739900"/>
                </a:lnTo>
                <a:lnTo>
                  <a:pt x="2691697" y="1714500"/>
                </a:lnTo>
                <a:lnTo>
                  <a:pt x="2707521" y="1701800"/>
                </a:lnTo>
                <a:lnTo>
                  <a:pt x="2113432" y="1701800"/>
                </a:lnTo>
                <a:lnTo>
                  <a:pt x="2112771" y="1651000"/>
                </a:lnTo>
                <a:lnTo>
                  <a:pt x="2109864" y="1574800"/>
                </a:lnTo>
                <a:lnTo>
                  <a:pt x="2109203" y="1549400"/>
                </a:lnTo>
                <a:lnTo>
                  <a:pt x="2565920" y="1549400"/>
                </a:lnTo>
                <a:lnTo>
                  <a:pt x="2565920" y="1485900"/>
                </a:lnTo>
                <a:lnTo>
                  <a:pt x="2109203" y="1485900"/>
                </a:lnTo>
                <a:lnTo>
                  <a:pt x="2109203" y="1346200"/>
                </a:lnTo>
                <a:lnTo>
                  <a:pt x="2099560" y="1295400"/>
                </a:lnTo>
                <a:lnTo>
                  <a:pt x="2090797" y="1282700"/>
                </a:lnTo>
                <a:close/>
              </a:path>
              <a:path w="2768600" h="2298700">
                <a:moveTo>
                  <a:pt x="2565920" y="215900"/>
                </a:moveTo>
                <a:lnTo>
                  <a:pt x="228244" y="215900"/>
                </a:lnTo>
                <a:lnTo>
                  <a:pt x="228244" y="1549400"/>
                </a:lnTo>
                <a:lnTo>
                  <a:pt x="1158151" y="1549400"/>
                </a:lnTo>
                <a:lnTo>
                  <a:pt x="1158151" y="1701800"/>
                </a:lnTo>
                <a:lnTo>
                  <a:pt x="1221562" y="1701800"/>
                </a:lnTo>
                <a:lnTo>
                  <a:pt x="1221562" y="1524000"/>
                </a:lnTo>
                <a:lnTo>
                  <a:pt x="1226053" y="1498600"/>
                </a:lnTo>
                <a:lnTo>
                  <a:pt x="1238469" y="1485900"/>
                </a:lnTo>
                <a:lnTo>
                  <a:pt x="291642" y="1485900"/>
                </a:lnTo>
                <a:lnTo>
                  <a:pt x="291642" y="266700"/>
                </a:lnTo>
                <a:lnTo>
                  <a:pt x="2565920" y="266700"/>
                </a:lnTo>
                <a:lnTo>
                  <a:pt x="2565920" y="215900"/>
                </a:lnTo>
                <a:close/>
              </a:path>
              <a:path w="2768600" h="2298700">
                <a:moveTo>
                  <a:pt x="2712795" y="63500"/>
                </a:moveTo>
                <a:lnTo>
                  <a:pt x="2609428" y="63500"/>
                </a:lnTo>
                <a:lnTo>
                  <a:pt x="2647672" y="88900"/>
                </a:lnTo>
                <a:lnTo>
                  <a:pt x="2678003" y="114300"/>
                </a:lnTo>
                <a:lnTo>
                  <a:pt x="2697986" y="152400"/>
                </a:lnTo>
                <a:lnTo>
                  <a:pt x="2705188" y="190500"/>
                </a:lnTo>
                <a:lnTo>
                  <a:pt x="2705188" y="1562100"/>
                </a:lnTo>
                <a:lnTo>
                  <a:pt x="2697986" y="1612900"/>
                </a:lnTo>
                <a:lnTo>
                  <a:pt x="2647672" y="1676400"/>
                </a:lnTo>
                <a:lnTo>
                  <a:pt x="2609428" y="1689100"/>
                </a:lnTo>
                <a:lnTo>
                  <a:pt x="2565704" y="1701800"/>
                </a:lnTo>
                <a:lnTo>
                  <a:pt x="2707521" y="1701800"/>
                </a:lnTo>
                <a:lnTo>
                  <a:pt x="2723345" y="1689100"/>
                </a:lnTo>
                <a:lnTo>
                  <a:pt x="2747599" y="1651000"/>
                </a:lnTo>
                <a:lnTo>
                  <a:pt x="2763127" y="1612900"/>
                </a:lnTo>
                <a:lnTo>
                  <a:pt x="2768600" y="1562100"/>
                </a:lnTo>
                <a:lnTo>
                  <a:pt x="2768600" y="190500"/>
                </a:lnTo>
                <a:lnTo>
                  <a:pt x="2763127" y="152400"/>
                </a:lnTo>
                <a:lnTo>
                  <a:pt x="2747599" y="101600"/>
                </a:lnTo>
                <a:lnTo>
                  <a:pt x="2723345" y="76200"/>
                </a:lnTo>
                <a:lnTo>
                  <a:pt x="2712795" y="63500"/>
                </a:lnTo>
                <a:close/>
              </a:path>
              <a:path w="2768600" h="2298700">
                <a:moveTo>
                  <a:pt x="1403311" y="1460500"/>
                </a:moveTo>
                <a:lnTo>
                  <a:pt x="1280731" y="1460500"/>
                </a:lnTo>
                <a:lnTo>
                  <a:pt x="1302462" y="1473200"/>
                </a:lnTo>
                <a:lnTo>
                  <a:pt x="1321419" y="1485900"/>
                </a:lnTo>
                <a:lnTo>
                  <a:pt x="1334827" y="1498600"/>
                </a:lnTo>
                <a:lnTo>
                  <a:pt x="1339913" y="1524000"/>
                </a:lnTo>
                <a:lnTo>
                  <a:pt x="1339913" y="1651000"/>
                </a:lnTo>
                <a:lnTo>
                  <a:pt x="1403311" y="1651000"/>
                </a:lnTo>
                <a:lnTo>
                  <a:pt x="1403311" y="1460500"/>
                </a:lnTo>
                <a:close/>
              </a:path>
              <a:path w="2768600" h="2298700">
                <a:moveTo>
                  <a:pt x="1917096" y="1219200"/>
                </a:moveTo>
                <a:lnTo>
                  <a:pt x="1847734" y="1219200"/>
                </a:lnTo>
                <a:lnTo>
                  <a:pt x="1866687" y="1231900"/>
                </a:lnTo>
                <a:lnTo>
                  <a:pt x="1880091" y="1244600"/>
                </a:lnTo>
                <a:lnTo>
                  <a:pt x="1885175" y="1270000"/>
                </a:lnTo>
                <a:lnTo>
                  <a:pt x="1885175" y="1536700"/>
                </a:lnTo>
                <a:lnTo>
                  <a:pt x="1948586" y="1536700"/>
                </a:lnTo>
                <a:lnTo>
                  <a:pt x="1948586" y="1346200"/>
                </a:lnTo>
                <a:lnTo>
                  <a:pt x="1953077" y="1320800"/>
                </a:lnTo>
                <a:lnTo>
                  <a:pt x="1965493" y="1308100"/>
                </a:lnTo>
                <a:lnTo>
                  <a:pt x="1984248" y="1295400"/>
                </a:lnTo>
                <a:lnTo>
                  <a:pt x="2007755" y="1282700"/>
                </a:lnTo>
                <a:lnTo>
                  <a:pt x="2090797" y="1282700"/>
                </a:lnTo>
                <a:lnTo>
                  <a:pt x="2073273" y="1257300"/>
                </a:lnTo>
                <a:lnTo>
                  <a:pt x="2034306" y="1244600"/>
                </a:lnTo>
                <a:lnTo>
                  <a:pt x="1927440" y="1244600"/>
                </a:lnTo>
                <a:lnTo>
                  <a:pt x="1917096" y="1219200"/>
                </a:lnTo>
                <a:close/>
              </a:path>
              <a:path w="2768600" h="2298700">
                <a:moveTo>
                  <a:pt x="1553984" y="952500"/>
                </a:moveTo>
                <a:lnTo>
                  <a:pt x="1484222" y="952500"/>
                </a:lnTo>
                <a:lnTo>
                  <a:pt x="1503175" y="965200"/>
                </a:lnTo>
                <a:lnTo>
                  <a:pt x="1516579" y="977900"/>
                </a:lnTo>
                <a:lnTo>
                  <a:pt x="1521663" y="1003300"/>
                </a:lnTo>
                <a:lnTo>
                  <a:pt x="1521663" y="1498600"/>
                </a:lnTo>
                <a:lnTo>
                  <a:pt x="1585074" y="1498600"/>
                </a:lnTo>
                <a:lnTo>
                  <a:pt x="1585074" y="1231900"/>
                </a:lnTo>
                <a:lnTo>
                  <a:pt x="1589565" y="1206500"/>
                </a:lnTo>
                <a:lnTo>
                  <a:pt x="1601981" y="1193800"/>
                </a:lnTo>
                <a:lnTo>
                  <a:pt x="1620735" y="1181100"/>
                </a:lnTo>
                <a:lnTo>
                  <a:pt x="1644243" y="1168400"/>
                </a:lnTo>
                <a:lnTo>
                  <a:pt x="1727789" y="1168400"/>
                </a:lnTo>
                <a:lnTo>
                  <a:pt x="1718345" y="1155700"/>
                </a:lnTo>
                <a:lnTo>
                  <a:pt x="1693911" y="1130300"/>
                </a:lnTo>
                <a:lnTo>
                  <a:pt x="1572387" y="1130300"/>
                </a:lnTo>
                <a:lnTo>
                  <a:pt x="1572387" y="1003300"/>
                </a:lnTo>
                <a:lnTo>
                  <a:pt x="1562745" y="965200"/>
                </a:lnTo>
                <a:lnTo>
                  <a:pt x="1553984" y="952500"/>
                </a:lnTo>
                <a:close/>
              </a:path>
              <a:path w="2768600" h="2298700">
                <a:moveTo>
                  <a:pt x="1276515" y="1397000"/>
                </a:moveTo>
                <a:lnTo>
                  <a:pt x="1237282" y="1409700"/>
                </a:lnTo>
                <a:lnTo>
                  <a:pt x="1203598" y="1422400"/>
                </a:lnTo>
                <a:lnTo>
                  <a:pt x="1177838" y="1447800"/>
                </a:lnTo>
                <a:lnTo>
                  <a:pt x="1162380" y="1485900"/>
                </a:lnTo>
                <a:lnTo>
                  <a:pt x="1238469" y="1485900"/>
                </a:lnTo>
                <a:lnTo>
                  <a:pt x="1257223" y="1473200"/>
                </a:lnTo>
                <a:lnTo>
                  <a:pt x="1280731" y="1460500"/>
                </a:lnTo>
                <a:lnTo>
                  <a:pt x="1403311" y="1460500"/>
                </a:lnTo>
                <a:lnTo>
                  <a:pt x="1403311" y="1422400"/>
                </a:lnTo>
                <a:lnTo>
                  <a:pt x="1327226" y="1422400"/>
                </a:lnTo>
                <a:lnTo>
                  <a:pt x="1318711" y="1409700"/>
                </a:lnTo>
                <a:lnTo>
                  <a:pt x="1292166" y="1409700"/>
                </a:lnTo>
                <a:lnTo>
                  <a:pt x="1276515" y="1397000"/>
                </a:lnTo>
                <a:close/>
              </a:path>
              <a:path w="2768600" h="2298700">
                <a:moveTo>
                  <a:pt x="1727789" y="1168400"/>
                </a:moveTo>
                <a:lnTo>
                  <a:pt x="1644243" y="1168400"/>
                </a:lnTo>
                <a:lnTo>
                  <a:pt x="1665974" y="1181100"/>
                </a:lnTo>
                <a:lnTo>
                  <a:pt x="1684931" y="1193800"/>
                </a:lnTo>
                <a:lnTo>
                  <a:pt x="1698339" y="1206500"/>
                </a:lnTo>
                <a:lnTo>
                  <a:pt x="1703425" y="1231900"/>
                </a:lnTo>
                <a:lnTo>
                  <a:pt x="1703425" y="1485900"/>
                </a:lnTo>
                <a:lnTo>
                  <a:pt x="1766824" y="1485900"/>
                </a:lnTo>
                <a:lnTo>
                  <a:pt x="1766824" y="1270000"/>
                </a:lnTo>
                <a:lnTo>
                  <a:pt x="1771315" y="1244600"/>
                </a:lnTo>
                <a:lnTo>
                  <a:pt x="1783732" y="1231900"/>
                </a:lnTo>
                <a:lnTo>
                  <a:pt x="1802490" y="1219200"/>
                </a:lnTo>
                <a:lnTo>
                  <a:pt x="1917096" y="1219200"/>
                </a:lnTo>
                <a:lnTo>
                  <a:pt x="1911923" y="1206500"/>
                </a:lnTo>
                <a:lnTo>
                  <a:pt x="1885705" y="1181100"/>
                </a:lnTo>
                <a:lnTo>
                  <a:pt x="1737233" y="1181100"/>
                </a:lnTo>
                <a:lnTo>
                  <a:pt x="1727789" y="1168400"/>
                </a:lnTo>
                <a:close/>
              </a:path>
              <a:path w="2768600" h="2298700">
                <a:moveTo>
                  <a:pt x="2565920" y="266700"/>
                </a:moveTo>
                <a:lnTo>
                  <a:pt x="2502509" y="266700"/>
                </a:lnTo>
                <a:lnTo>
                  <a:pt x="2502509" y="1485900"/>
                </a:lnTo>
                <a:lnTo>
                  <a:pt x="2565920" y="1485900"/>
                </a:lnTo>
                <a:lnTo>
                  <a:pt x="2565920" y="266700"/>
                </a:lnTo>
                <a:close/>
              </a:path>
              <a:path w="2768600" h="2298700">
                <a:moveTo>
                  <a:pt x="1449806" y="889000"/>
                </a:moveTo>
                <a:lnTo>
                  <a:pt x="1402123" y="901700"/>
                </a:lnTo>
                <a:lnTo>
                  <a:pt x="1363156" y="927100"/>
                </a:lnTo>
                <a:lnTo>
                  <a:pt x="1336869" y="965200"/>
                </a:lnTo>
                <a:lnTo>
                  <a:pt x="1327226" y="1003300"/>
                </a:lnTo>
                <a:lnTo>
                  <a:pt x="1327226" y="1422400"/>
                </a:lnTo>
                <a:lnTo>
                  <a:pt x="1403311" y="1422400"/>
                </a:lnTo>
                <a:lnTo>
                  <a:pt x="1403311" y="1003300"/>
                </a:lnTo>
                <a:lnTo>
                  <a:pt x="1407803" y="990600"/>
                </a:lnTo>
                <a:lnTo>
                  <a:pt x="1420220" y="965200"/>
                </a:lnTo>
                <a:lnTo>
                  <a:pt x="1438978" y="952500"/>
                </a:lnTo>
                <a:lnTo>
                  <a:pt x="1553984" y="952500"/>
                </a:lnTo>
                <a:lnTo>
                  <a:pt x="1536461" y="927100"/>
                </a:lnTo>
                <a:lnTo>
                  <a:pt x="1497495" y="901700"/>
                </a:lnTo>
                <a:lnTo>
                  <a:pt x="1449806" y="889000"/>
                </a:lnTo>
                <a:close/>
              </a:path>
              <a:path w="2768600" h="2298700">
                <a:moveTo>
                  <a:pt x="1986622" y="1231900"/>
                </a:moveTo>
                <a:lnTo>
                  <a:pt x="1955450" y="1231900"/>
                </a:lnTo>
                <a:lnTo>
                  <a:pt x="1940852" y="1244600"/>
                </a:lnTo>
                <a:lnTo>
                  <a:pt x="2034306" y="1244600"/>
                </a:lnTo>
                <a:lnTo>
                  <a:pt x="1986622" y="1231900"/>
                </a:lnTo>
                <a:close/>
              </a:path>
              <a:path w="2768600" h="2298700">
                <a:moveTo>
                  <a:pt x="1850767" y="1155700"/>
                </a:moveTo>
                <a:lnTo>
                  <a:pt x="1771575" y="1155700"/>
                </a:lnTo>
                <a:lnTo>
                  <a:pt x="1753809" y="1168400"/>
                </a:lnTo>
                <a:lnTo>
                  <a:pt x="1737233" y="1181100"/>
                </a:lnTo>
                <a:lnTo>
                  <a:pt x="1885705" y="1181100"/>
                </a:lnTo>
                <a:lnTo>
                  <a:pt x="1850767" y="1155700"/>
                </a:lnTo>
                <a:close/>
              </a:path>
              <a:path w="2768600" h="2298700">
                <a:moveTo>
                  <a:pt x="1664722" y="1117600"/>
                </a:moveTo>
                <a:lnTo>
                  <a:pt x="1601978" y="1117600"/>
                </a:lnTo>
                <a:lnTo>
                  <a:pt x="1587577" y="1130300"/>
                </a:lnTo>
                <a:lnTo>
                  <a:pt x="1693911" y="1130300"/>
                </a:lnTo>
                <a:lnTo>
                  <a:pt x="1664722" y="111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4644234" y="548510"/>
            <a:ext cx="2768600" cy="2306954"/>
          </a:xfrm>
          <a:custGeom>
            <a:avLst/>
            <a:gdLst/>
            <a:ahLst/>
            <a:cxnLst/>
            <a:rect l="l" t="t" r="r" b="b"/>
            <a:pathLst>
              <a:path w="2768600" h="2306954">
                <a:moveTo>
                  <a:pt x="2565704" y="0"/>
                </a:moveTo>
                <a:lnTo>
                  <a:pt x="198653" y="0"/>
                </a:lnTo>
                <a:lnTo>
                  <a:pt x="153047" y="5193"/>
                </a:lnTo>
                <a:lnTo>
                  <a:pt x="111212" y="19931"/>
                </a:lnTo>
                <a:lnTo>
                  <a:pt x="74330" y="42951"/>
                </a:lnTo>
                <a:lnTo>
                  <a:pt x="43585" y="72989"/>
                </a:lnTo>
                <a:lnTo>
                  <a:pt x="20159" y="108783"/>
                </a:lnTo>
                <a:lnTo>
                  <a:pt x="5237" y="149068"/>
                </a:lnTo>
                <a:lnTo>
                  <a:pt x="0" y="192582"/>
                </a:lnTo>
                <a:lnTo>
                  <a:pt x="0" y="1572729"/>
                </a:lnTo>
                <a:lnTo>
                  <a:pt x="5237" y="1616244"/>
                </a:lnTo>
                <a:lnTo>
                  <a:pt x="20159" y="1656529"/>
                </a:lnTo>
                <a:lnTo>
                  <a:pt x="43585" y="1692323"/>
                </a:lnTo>
                <a:lnTo>
                  <a:pt x="74330" y="1722361"/>
                </a:lnTo>
                <a:lnTo>
                  <a:pt x="111212" y="1745381"/>
                </a:lnTo>
                <a:lnTo>
                  <a:pt x="153047" y="1760119"/>
                </a:lnTo>
                <a:lnTo>
                  <a:pt x="198653" y="1765312"/>
                </a:lnTo>
                <a:lnTo>
                  <a:pt x="1158151" y="1765312"/>
                </a:lnTo>
                <a:lnTo>
                  <a:pt x="1165151" y="1812333"/>
                </a:lnTo>
                <a:lnTo>
                  <a:pt x="1180673" y="1856467"/>
                </a:lnTo>
                <a:lnTo>
                  <a:pt x="1204107" y="1896750"/>
                </a:lnTo>
                <a:lnTo>
                  <a:pt x="1234848" y="1932218"/>
                </a:lnTo>
                <a:lnTo>
                  <a:pt x="1272286" y="1961908"/>
                </a:lnTo>
                <a:lnTo>
                  <a:pt x="1298238" y="1983407"/>
                </a:lnTo>
                <a:lnTo>
                  <a:pt x="1318248" y="2010549"/>
                </a:lnTo>
                <a:lnTo>
                  <a:pt x="1331127" y="2041454"/>
                </a:lnTo>
                <a:lnTo>
                  <a:pt x="1335684" y="2074240"/>
                </a:lnTo>
                <a:lnTo>
                  <a:pt x="1335684" y="2118372"/>
                </a:lnTo>
                <a:lnTo>
                  <a:pt x="1331455" y="2122385"/>
                </a:lnTo>
                <a:lnTo>
                  <a:pt x="1327226" y="2126399"/>
                </a:lnTo>
                <a:lnTo>
                  <a:pt x="1315539" y="2142193"/>
                </a:lnTo>
                <a:lnTo>
                  <a:pt x="1306626" y="2159495"/>
                </a:lnTo>
                <a:lnTo>
                  <a:pt x="1301676" y="2178302"/>
                </a:lnTo>
                <a:lnTo>
                  <a:pt x="1301877" y="2198611"/>
                </a:lnTo>
                <a:lnTo>
                  <a:pt x="1302535" y="2216919"/>
                </a:lnTo>
                <a:lnTo>
                  <a:pt x="1303985" y="2230710"/>
                </a:lnTo>
                <a:lnTo>
                  <a:pt x="1305434" y="2241491"/>
                </a:lnTo>
                <a:lnTo>
                  <a:pt x="1306093" y="2250770"/>
                </a:lnTo>
                <a:lnTo>
                  <a:pt x="1306754" y="2259548"/>
                </a:lnTo>
                <a:lnTo>
                  <a:pt x="1308207" y="2269831"/>
                </a:lnTo>
                <a:lnTo>
                  <a:pt x="1309661" y="2284626"/>
                </a:lnTo>
                <a:lnTo>
                  <a:pt x="1310322" y="2306942"/>
                </a:lnTo>
                <a:lnTo>
                  <a:pt x="1373720" y="2306942"/>
                </a:lnTo>
                <a:lnTo>
                  <a:pt x="1373655" y="2282243"/>
                </a:lnTo>
                <a:lnTo>
                  <a:pt x="1373193" y="2265818"/>
                </a:lnTo>
                <a:lnTo>
                  <a:pt x="1371942" y="2253905"/>
                </a:lnTo>
                <a:lnTo>
                  <a:pt x="1369504" y="2242743"/>
                </a:lnTo>
                <a:lnTo>
                  <a:pt x="1368843" y="2235785"/>
                </a:lnTo>
                <a:lnTo>
                  <a:pt x="1367389" y="2226195"/>
                </a:lnTo>
                <a:lnTo>
                  <a:pt x="1365936" y="2212843"/>
                </a:lnTo>
                <a:lnTo>
                  <a:pt x="1365275" y="2194598"/>
                </a:lnTo>
                <a:lnTo>
                  <a:pt x="1366002" y="2186265"/>
                </a:lnTo>
                <a:lnTo>
                  <a:pt x="1367917" y="2179058"/>
                </a:lnTo>
                <a:lnTo>
                  <a:pt x="1370622" y="2172600"/>
                </a:lnTo>
                <a:lnTo>
                  <a:pt x="1373720" y="2166518"/>
                </a:lnTo>
                <a:lnTo>
                  <a:pt x="1377950" y="2162505"/>
                </a:lnTo>
                <a:lnTo>
                  <a:pt x="1382179" y="2158492"/>
                </a:lnTo>
                <a:lnTo>
                  <a:pt x="1390637" y="2158492"/>
                </a:lnTo>
                <a:lnTo>
                  <a:pt x="1931670" y="2158492"/>
                </a:lnTo>
                <a:lnTo>
                  <a:pt x="1935899" y="2158492"/>
                </a:lnTo>
                <a:lnTo>
                  <a:pt x="1944357" y="2162505"/>
                </a:lnTo>
                <a:lnTo>
                  <a:pt x="1957031" y="2194598"/>
                </a:lnTo>
                <a:lnTo>
                  <a:pt x="1954586" y="2216731"/>
                </a:lnTo>
                <a:lnTo>
                  <a:pt x="1953331" y="2230208"/>
                </a:lnTo>
                <a:lnTo>
                  <a:pt x="1952868" y="2236914"/>
                </a:lnTo>
                <a:lnTo>
                  <a:pt x="1952802" y="2238730"/>
                </a:lnTo>
                <a:lnTo>
                  <a:pt x="1950365" y="2245377"/>
                </a:lnTo>
                <a:lnTo>
                  <a:pt x="1949113" y="2255785"/>
                </a:lnTo>
                <a:lnTo>
                  <a:pt x="1948652" y="2273715"/>
                </a:lnTo>
                <a:lnTo>
                  <a:pt x="1948586" y="2302929"/>
                </a:lnTo>
                <a:lnTo>
                  <a:pt x="2011984" y="2302929"/>
                </a:lnTo>
                <a:lnTo>
                  <a:pt x="2011984" y="2258796"/>
                </a:lnTo>
                <a:lnTo>
                  <a:pt x="2014495" y="2252149"/>
                </a:lnTo>
                <a:lnTo>
                  <a:pt x="2016213" y="2241742"/>
                </a:lnTo>
                <a:lnTo>
                  <a:pt x="2017931" y="2223811"/>
                </a:lnTo>
                <a:lnTo>
                  <a:pt x="2020443" y="2194598"/>
                </a:lnTo>
                <a:lnTo>
                  <a:pt x="2018923" y="2176608"/>
                </a:lnTo>
                <a:lnTo>
                  <a:pt x="2014629" y="2158993"/>
                </a:lnTo>
                <a:lnTo>
                  <a:pt x="2007959" y="2142130"/>
                </a:lnTo>
                <a:lnTo>
                  <a:pt x="1999310" y="2126399"/>
                </a:lnTo>
                <a:lnTo>
                  <a:pt x="2000233" y="2109157"/>
                </a:lnTo>
                <a:lnTo>
                  <a:pt x="2010004" y="2058128"/>
                </a:lnTo>
                <a:lnTo>
                  <a:pt x="2026775" y="2022081"/>
                </a:lnTo>
                <a:lnTo>
                  <a:pt x="2052072" y="1980955"/>
                </a:lnTo>
                <a:lnTo>
                  <a:pt x="2070631" y="1945851"/>
                </a:lnTo>
                <a:lnTo>
                  <a:pt x="2088397" y="1901719"/>
                </a:lnTo>
                <a:lnTo>
                  <a:pt x="2104974" y="1845551"/>
                </a:lnTo>
                <a:lnTo>
                  <a:pt x="2110789" y="1806435"/>
                </a:lnTo>
                <a:lnTo>
                  <a:pt x="2113432" y="1761299"/>
                </a:lnTo>
                <a:lnTo>
                  <a:pt x="2565704" y="1761299"/>
                </a:lnTo>
                <a:lnTo>
                  <a:pt x="2611545" y="1756316"/>
                </a:lnTo>
                <a:lnTo>
                  <a:pt x="2653987" y="1742069"/>
                </a:lnTo>
                <a:lnTo>
                  <a:pt x="2691697" y="1719611"/>
                </a:lnTo>
                <a:lnTo>
                  <a:pt x="2723345" y="1689994"/>
                </a:lnTo>
                <a:lnTo>
                  <a:pt x="2747599" y="1654271"/>
                </a:lnTo>
                <a:lnTo>
                  <a:pt x="2763127" y="1613494"/>
                </a:lnTo>
                <a:lnTo>
                  <a:pt x="2768600" y="1568716"/>
                </a:lnTo>
                <a:lnTo>
                  <a:pt x="2768600" y="192582"/>
                </a:lnTo>
                <a:lnTo>
                  <a:pt x="2763127" y="149068"/>
                </a:lnTo>
                <a:lnTo>
                  <a:pt x="2747599" y="108783"/>
                </a:lnTo>
                <a:lnTo>
                  <a:pt x="2723345" y="72989"/>
                </a:lnTo>
                <a:lnTo>
                  <a:pt x="2691697" y="42951"/>
                </a:lnTo>
                <a:lnTo>
                  <a:pt x="2653987" y="19931"/>
                </a:lnTo>
                <a:lnTo>
                  <a:pt x="2611545" y="5193"/>
                </a:lnTo>
                <a:lnTo>
                  <a:pt x="2565704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865795" y="1499371"/>
            <a:ext cx="849630" cy="1143635"/>
          </a:xfrm>
          <a:custGeom>
            <a:avLst/>
            <a:gdLst/>
            <a:ahLst/>
            <a:cxnLst/>
            <a:rect l="l" t="t" r="r" b="b"/>
            <a:pathLst>
              <a:path w="849629" h="1143635">
                <a:moveTo>
                  <a:pt x="820013" y="878636"/>
                </a:moveTo>
                <a:lnTo>
                  <a:pt x="805942" y="928917"/>
                </a:lnTo>
                <a:lnTo>
                  <a:pt x="789893" y="967911"/>
                </a:lnTo>
                <a:lnTo>
                  <a:pt x="773052" y="999380"/>
                </a:lnTo>
                <a:lnTo>
                  <a:pt x="756602" y="1027087"/>
                </a:lnTo>
                <a:lnTo>
                  <a:pt x="753371" y="1033106"/>
                </a:lnTo>
                <a:lnTo>
                  <a:pt x="749741" y="1039126"/>
                </a:lnTo>
                <a:lnTo>
                  <a:pt x="745315" y="1045146"/>
                </a:lnTo>
                <a:lnTo>
                  <a:pt x="739698" y="1051166"/>
                </a:lnTo>
                <a:lnTo>
                  <a:pt x="728604" y="1074044"/>
                </a:lnTo>
                <a:lnTo>
                  <a:pt x="720678" y="1098805"/>
                </a:lnTo>
                <a:lnTo>
                  <a:pt x="715922" y="1122816"/>
                </a:lnTo>
                <a:lnTo>
                  <a:pt x="714336" y="1143444"/>
                </a:lnTo>
                <a:lnTo>
                  <a:pt x="710107" y="1143444"/>
                </a:lnTo>
                <a:lnTo>
                  <a:pt x="177520" y="1143444"/>
                </a:lnTo>
                <a:lnTo>
                  <a:pt x="177520" y="1119365"/>
                </a:lnTo>
                <a:lnTo>
                  <a:pt x="171379" y="1072289"/>
                </a:lnTo>
                <a:lnTo>
                  <a:pt x="153747" y="1028596"/>
                </a:lnTo>
                <a:lnTo>
                  <a:pt x="125812" y="990168"/>
                </a:lnTo>
                <a:lnTo>
                  <a:pt x="88760" y="958888"/>
                </a:lnTo>
                <a:lnTo>
                  <a:pt x="51708" y="927607"/>
                </a:lnTo>
                <a:lnTo>
                  <a:pt x="23772" y="889177"/>
                </a:lnTo>
                <a:lnTo>
                  <a:pt x="6141" y="845481"/>
                </a:lnTo>
                <a:lnTo>
                  <a:pt x="0" y="798398"/>
                </a:lnTo>
                <a:lnTo>
                  <a:pt x="0" y="577735"/>
                </a:lnTo>
                <a:lnTo>
                  <a:pt x="0" y="573722"/>
                </a:lnTo>
                <a:lnTo>
                  <a:pt x="4491" y="553099"/>
                </a:lnTo>
                <a:lnTo>
                  <a:pt x="16906" y="535106"/>
                </a:lnTo>
                <a:lnTo>
                  <a:pt x="35661" y="522378"/>
                </a:lnTo>
                <a:lnTo>
                  <a:pt x="59169" y="517550"/>
                </a:lnTo>
                <a:lnTo>
                  <a:pt x="80900" y="521814"/>
                </a:lnTo>
                <a:lnTo>
                  <a:pt x="99856" y="533601"/>
                </a:lnTo>
                <a:lnTo>
                  <a:pt x="113265" y="551406"/>
                </a:lnTo>
                <a:lnTo>
                  <a:pt x="118351" y="573722"/>
                </a:lnTo>
                <a:lnTo>
                  <a:pt x="118351" y="702106"/>
                </a:lnTo>
                <a:lnTo>
                  <a:pt x="181749" y="702106"/>
                </a:lnTo>
                <a:lnTo>
                  <a:pt x="181749" y="573722"/>
                </a:lnTo>
                <a:lnTo>
                  <a:pt x="181749" y="553669"/>
                </a:lnTo>
                <a:lnTo>
                  <a:pt x="181749" y="56172"/>
                </a:lnTo>
                <a:lnTo>
                  <a:pt x="186240" y="35543"/>
                </a:lnTo>
                <a:lnTo>
                  <a:pt x="198658" y="17551"/>
                </a:lnTo>
                <a:lnTo>
                  <a:pt x="217416" y="4826"/>
                </a:lnTo>
                <a:lnTo>
                  <a:pt x="240931" y="0"/>
                </a:lnTo>
                <a:lnTo>
                  <a:pt x="262660" y="4262"/>
                </a:lnTo>
                <a:lnTo>
                  <a:pt x="281612" y="16046"/>
                </a:lnTo>
                <a:lnTo>
                  <a:pt x="295017" y="33850"/>
                </a:lnTo>
                <a:lnTo>
                  <a:pt x="300100" y="56172"/>
                </a:lnTo>
                <a:lnTo>
                  <a:pt x="300100" y="280847"/>
                </a:lnTo>
                <a:lnTo>
                  <a:pt x="300100" y="469417"/>
                </a:lnTo>
                <a:lnTo>
                  <a:pt x="300100" y="549656"/>
                </a:lnTo>
                <a:lnTo>
                  <a:pt x="363512" y="549656"/>
                </a:lnTo>
                <a:lnTo>
                  <a:pt x="363512" y="469417"/>
                </a:lnTo>
                <a:lnTo>
                  <a:pt x="363512" y="280847"/>
                </a:lnTo>
                <a:lnTo>
                  <a:pt x="368003" y="260219"/>
                </a:lnTo>
                <a:lnTo>
                  <a:pt x="380418" y="242227"/>
                </a:lnTo>
                <a:lnTo>
                  <a:pt x="399173" y="229502"/>
                </a:lnTo>
                <a:lnTo>
                  <a:pt x="422681" y="224675"/>
                </a:lnTo>
                <a:lnTo>
                  <a:pt x="444412" y="228937"/>
                </a:lnTo>
                <a:lnTo>
                  <a:pt x="463369" y="240722"/>
                </a:lnTo>
                <a:lnTo>
                  <a:pt x="476777" y="258526"/>
                </a:lnTo>
                <a:lnTo>
                  <a:pt x="481863" y="280847"/>
                </a:lnTo>
                <a:lnTo>
                  <a:pt x="481863" y="316953"/>
                </a:lnTo>
                <a:lnTo>
                  <a:pt x="481863" y="469417"/>
                </a:lnTo>
                <a:lnTo>
                  <a:pt x="481863" y="541629"/>
                </a:lnTo>
                <a:lnTo>
                  <a:pt x="545261" y="541629"/>
                </a:lnTo>
                <a:lnTo>
                  <a:pt x="545261" y="473417"/>
                </a:lnTo>
                <a:lnTo>
                  <a:pt x="545261" y="320967"/>
                </a:lnTo>
                <a:lnTo>
                  <a:pt x="549753" y="300338"/>
                </a:lnTo>
                <a:lnTo>
                  <a:pt x="562170" y="282346"/>
                </a:lnTo>
                <a:lnTo>
                  <a:pt x="580928" y="269621"/>
                </a:lnTo>
                <a:lnTo>
                  <a:pt x="604443" y="264795"/>
                </a:lnTo>
                <a:lnTo>
                  <a:pt x="626172" y="269058"/>
                </a:lnTo>
                <a:lnTo>
                  <a:pt x="645125" y="280846"/>
                </a:lnTo>
                <a:lnTo>
                  <a:pt x="658529" y="298651"/>
                </a:lnTo>
                <a:lnTo>
                  <a:pt x="663613" y="320967"/>
                </a:lnTo>
                <a:lnTo>
                  <a:pt x="663613" y="397192"/>
                </a:lnTo>
                <a:lnTo>
                  <a:pt x="663613" y="541629"/>
                </a:lnTo>
                <a:lnTo>
                  <a:pt x="663613" y="593788"/>
                </a:lnTo>
                <a:lnTo>
                  <a:pt x="727024" y="593788"/>
                </a:lnTo>
                <a:lnTo>
                  <a:pt x="727024" y="541629"/>
                </a:lnTo>
                <a:lnTo>
                  <a:pt x="727024" y="393179"/>
                </a:lnTo>
                <a:lnTo>
                  <a:pt x="731515" y="372556"/>
                </a:lnTo>
                <a:lnTo>
                  <a:pt x="743931" y="354563"/>
                </a:lnTo>
                <a:lnTo>
                  <a:pt x="762685" y="341835"/>
                </a:lnTo>
                <a:lnTo>
                  <a:pt x="786193" y="337007"/>
                </a:lnTo>
                <a:lnTo>
                  <a:pt x="807924" y="341271"/>
                </a:lnTo>
                <a:lnTo>
                  <a:pt x="826881" y="353058"/>
                </a:lnTo>
                <a:lnTo>
                  <a:pt x="840289" y="370863"/>
                </a:lnTo>
                <a:lnTo>
                  <a:pt x="845375" y="393179"/>
                </a:lnTo>
                <a:lnTo>
                  <a:pt x="845375" y="593788"/>
                </a:lnTo>
                <a:lnTo>
                  <a:pt x="849604" y="593788"/>
                </a:lnTo>
                <a:lnTo>
                  <a:pt x="845375" y="593788"/>
                </a:lnTo>
                <a:lnTo>
                  <a:pt x="837626" y="610431"/>
                </a:lnTo>
                <a:lnTo>
                  <a:pt x="834104" y="650699"/>
                </a:lnTo>
                <a:lnTo>
                  <a:pt x="832694" y="706123"/>
                </a:lnTo>
                <a:lnTo>
                  <a:pt x="831285" y="768233"/>
                </a:lnTo>
                <a:lnTo>
                  <a:pt x="827762" y="828561"/>
                </a:lnTo>
                <a:lnTo>
                  <a:pt x="820013" y="87863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4935875" y="821334"/>
            <a:ext cx="2211070" cy="1216025"/>
          </a:xfrm>
          <a:custGeom>
            <a:avLst/>
            <a:gdLst/>
            <a:ahLst/>
            <a:cxnLst/>
            <a:rect l="l" t="t" r="r" b="b"/>
            <a:pathLst>
              <a:path w="2211070" h="1216025">
                <a:moveTo>
                  <a:pt x="1694980" y="958888"/>
                </a:moveTo>
                <a:lnTo>
                  <a:pt x="1679196" y="959703"/>
                </a:lnTo>
                <a:lnTo>
                  <a:pt x="1663807" y="962398"/>
                </a:lnTo>
                <a:lnTo>
                  <a:pt x="1649210" y="967348"/>
                </a:lnTo>
                <a:lnTo>
                  <a:pt x="1635798" y="974928"/>
                </a:lnTo>
                <a:lnTo>
                  <a:pt x="1620281" y="938510"/>
                </a:lnTo>
                <a:lnTo>
                  <a:pt x="1594062" y="909234"/>
                </a:lnTo>
                <a:lnTo>
                  <a:pt x="1559124" y="889735"/>
                </a:lnTo>
                <a:lnTo>
                  <a:pt x="1517446" y="882650"/>
                </a:lnTo>
                <a:lnTo>
                  <a:pt x="1498491" y="884154"/>
                </a:lnTo>
                <a:lnTo>
                  <a:pt x="1479932" y="888669"/>
                </a:lnTo>
                <a:lnTo>
                  <a:pt x="1462166" y="896194"/>
                </a:lnTo>
                <a:lnTo>
                  <a:pt x="1445590" y="906729"/>
                </a:lnTo>
                <a:lnTo>
                  <a:pt x="1426703" y="882092"/>
                </a:lnTo>
                <a:lnTo>
                  <a:pt x="1402268" y="863096"/>
                </a:lnTo>
                <a:lnTo>
                  <a:pt x="1373079" y="850870"/>
                </a:lnTo>
                <a:lnTo>
                  <a:pt x="1339926" y="846543"/>
                </a:lnTo>
                <a:lnTo>
                  <a:pt x="1324735" y="847359"/>
                </a:lnTo>
                <a:lnTo>
                  <a:pt x="1310335" y="850055"/>
                </a:lnTo>
                <a:lnTo>
                  <a:pt x="1295934" y="855009"/>
                </a:lnTo>
                <a:lnTo>
                  <a:pt x="1280744" y="862596"/>
                </a:lnTo>
                <a:lnTo>
                  <a:pt x="1280744" y="738225"/>
                </a:lnTo>
                <a:lnTo>
                  <a:pt x="1271102" y="692961"/>
                </a:lnTo>
                <a:lnTo>
                  <a:pt x="1244819" y="655972"/>
                </a:lnTo>
                <a:lnTo>
                  <a:pt x="1205852" y="631021"/>
                </a:lnTo>
                <a:lnTo>
                  <a:pt x="1158163" y="621868"/>
                </a:lnTo>
                <a:lnTo>
                  <a:pt x="1110480" y="631021"/>
                </a:lnTo>
                <a:lnTo>
                  <a:pt x="1071513" y="655972"/>
                </a:lnTo>
                <a:lnTo>
                  <a:pt x="1045226" y="692961"/>
                </a:lnTo>
                <a:lnTo>
                  <a:pt x="1035583" y="738225"/>
                </a:lnTo>
                <a:lnTo>
                  <a:pt x="1035583" y="1151458"/>
                </a:lnTo>
                <a:lnTo>
                  <a:pt x="1027068" y="1143251"/>
                </a:lnTo>
                <a:lnTo>
                  <a:pt x="1014985" y="1136921"/>
                </a:lnTo>
                <a:lnTo>
                  <a:pt x="1000523" y="1132846"/>
                </a:lnTo>
                <a:lnTo>
                  <a:pt x="984872" y="1131404"/>
                </a:lnTo>
                <a:lnTo>
                  <a:pt x="945639" y="1137798"/>
                </a:lnTo>
                <a:lnTo>
                  <a:pt x="911955" y="1155476"/>
                </a:lnTo>
                <a:lnTo>
                  <a:pt x="886195" y="1182180"/>
                </a:lnTo>
                <a:lnTo>
                  <a:pt x="870737" y="1215656"/>
                </a:lnTo>
                <a:lnTo>
                  <a:pt x="0" y="1215656"/>
                </a:lnTo>
                <a:lnTo>
                  <a:pt x="0" y="0"/>
                </a:lnTo>
                <a:lnTo>
                  <a:pt x="2210866" y="0"/>
                </a:lnTo>
                <a:lnTo>
                  <a:pt x="2210866" y="1215656"/>
                </a:lnTo>
                <a:lnTo>
                  <a:pt x="1817560" y="1215656"/>
                </a:lnTo>
                <a:lnTo>
                  <a:pt x="1817560" y="1071219"/>
                </a:lnTo>
                <a:lnTo>
                  <a:pt x="1807917" y="1026589"/>
                </a:lnTo>
                <a:lnTo>
                  <a:pt x="1781630" y="990984"/>
                </a:lnTo>
                <a:lnTo>
                  <a:pt x="1742663" y="967413"/>
                </a:lnTo>
                <a:lnTo>
                  <a:pt x="1694980" y="95888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4707633" y="608698"/>
            <a:ext cx="2642235" cy="1641475"/>
          </a:xfrm>
          <a:custGeom>
            <a:avLst/>
            <a:gdLst/>
            <a:ahLst/>
            <a:cxnLst/>
            <a:rect l="l" t="t" r="r" b="b"/>
            <a:pathLst>
              <a:path w="2642234" h="1641475">
                <a:moveTo>
                  <a:pt x="2641790" y="1508531"/>
                </a:moveTo>
                <a:lnTo>
                  <a:pt x="2634588" y="1550035"/>
                </a:lnTo>
                <a:lnTo>
                  <a:pt x="2614604" y="1586336"/>
                </a:lnTo>
                <a:lnTo>
                  <a:pt x="2584273" y="1615125"/>
                </a:lnTo>
                <a:lnTo>
                  <a:pt x="2546029" y="1634093"/>
                </a:lnTo>
                <a:lnTo>
                  <a:pt x="2502306" y="1640928"/>
                </a:lnTo>
                <a:lnTo>
                  <a:pt x="2050034" y="1640928"/>
                </a:lnTo>
                <a:lnTo>
                  <a:pt x="2049373" y="1593414"/>
                </a:lnTo>
                <a:lnTo>
                  <a:pt x="2047919" y="1549658"/>
                </a:lnTo>
                <a:lnTo>
                  <a:pt x="2046465" y="1513425"/>
                </a:lnTo>
                <a:lnTo>
                  <a:pt x="2045804" y="1488478"/>
                </a:lnTo>
                <a:lnTo>
                  <a:pt x="2502522" y="1488478"/>
                </a:lnTo>
                <a:lnTo>
                  <a:pt x="2502522" y="152450"/>
                </a:lnTo>
                <a:lnTo>
                  <a:pt x="164846" y="152450"/>
                </a:lnTo>
                <a:lnTo>
                  <a:pt x="164846" y="1488478"/>
                </a:lnTo>
                <a:lnTo>
                  <a:pt x="1094752" y="1488478"/>
                </a:lnTo>
                <a:lnTo>
                  <a:pt x="1094752" y="1640928"/>
                </a:lnTo>
                <a:lnTo>
                  <a:pt x="135255" y="1640928"/>
                </a:lnTo>
                <a:lnTo>
                  <a:pt x="91976" y="1634093"/>
                </a:lnTo>
                <a:lnTo>
                  <a:pt x="54781" y="1615125"/>
                </a:lnTo>
                <a:lnTo>
                  <a:pt x="25700" y="1586336"/>
                </a:lnTo>
                <a:lnTo>
                  <a:pt x="6763" y="1550035"/>
                </a:lnTo>
                <a:lnTo>
                  <a:pt x="0" y="1508531"/>
                </a:lnTo>
                <a:lnTo>
                  <a:pt x="0" y="132397"/>
                </a:lnTo>
                <a:lnTo>
                  <a:pt x="7168" y="90893"/>
                </a:lnTo>
                <a:lnTo>
                  <a:pt x="26915" y="54592"/>
                </a:lnTo>
                <a:lnTo>
                  <a:pt x="56603" y="25803"/>
                </a:lnTo>
                <a:lnTo>
                  <a:pt x="93595" y="6835"/>
                </a:lnTo>
                <a:lnTo>
                  <a:pt x="135255" y="0"/>
                </a:lnTo>
                <a:lnTo>
                  <a:pt x="2502306" y="0"/>
                </a:lnTo>
                <a:lnTo>
                  <a:pt x="2546029" y="6835"/>
                </a:lnTo>
                <a:lnTo>
                  <a:pt x="2584273" y="25803"/>
                </a:lnTo>
                <a:lnTo>
                  <a:pt x="2614604" y="54592"/>
                </a:lnTo>
                <a:lnTo>
                  <a:pt x="2634588" y="90893"/>
                </a:lnTo>
                <a:lnTo>
                  <a:pt x="2641790" y="132397"/>
                </a:lnTo>
                <a:lnTo>
                  <a:pt x="2641790" y="150853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96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ИНВЕСТИЦИОННЫЙ</a:t>
            </a:r>
            <a:b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ФОНД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689352" y="1480246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309181" y="0"/>
                </a:move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lnTo>
                  <a:pt x="279900" y="165481"/>
                </a:lnTo>
                <a:lnTo>
                  <a:pt x="95808" y="165481"/>
                </a:lnTo>
                <a:lnTo>
                  <a:pt x="60972" y="91452"/>
                </a:lnTo>
                <a:lnTo>
                  <a:pt x="60972" y="69672"/>
                </a:lnTo>
                <a:lnTo>
                  <a:pt x="309181" y="69672"/>
                </a:lnTo>
                <a:lnTo>
                  <a:pt x="309181" y="0"/>
                </a:lnTo>
                <a:close/>
              </a:path>
              <a:path w="309245" h="226694">
                <a:moveTo>
                  <a:pt x="309181" y="69672"/>
                </a:moveTo>
                <a:lnTo>
                  <a:pt x="243865" y="69672"/>
                </a:lnTo>
                <a:lnTo>
                  <a:pt x="243865" y="91452"/>
                </a:lnTo>
                <a:lnTo>
                  <a:pt x="209029" y="165481"/>
                </a:lnTo>
                <a:lnTo>
                  <a:pt x="279900" y="165481"/>
                </a:lnTo>
                <a:lnTo>
                  <a:pt x="309181" y="100152"/>
                </a:lnTo>
                <a:lnTo>
                  <a:pt x="309181" y="69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5689352" y="1480246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252577" y="226441"/>
                </a:moveTo>
                <a:lnTo>
                  <a:pt x="309181" y="100152"/>
                </a:lnTo>
                <a:lnTo>
                  <a:pt x="309181" y="0"/>
                </a:ln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731268" y="1530865"/>
            <a:ext cx="220992" cy="133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036148" y="918483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619935" y="156768"/>
                </a:move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175766"/>
                </a:lnTo>
                <a:lnTo>
                  <a:pt x="65316" y="1175766"/>
                </a:lnTo>
                <a:lnTo>
                  <a:pt x="65316" y="605294"/>
                </a:lnTo>
                <a:lnTo>
                  <a:pt x="174530" y="605294"/>
                </a:lnTo>
                <a:lnTo>
                  <a:pt x="65316" y="522554"/>
                </a:lnTo>
                <a:lnTo>
                  <a:pt x="65316" y="217728"/>
                </a:lnTo>
                <a:lnTo>
                  <a:pt x="1619935" y="217728"/>
                </a:lnTo>
                <a:lnTo>
                  <a:pt x="1619935" y="156768"/>
                </a:lnTo>
                <a:close/>
              </a:path>
              <a:path w="1620520" h="1245870">
                <a:moveTo>
                  <a:pt x="1619935" y="605294"/>
                </a:moveTo>
                <a:lnTo>
                  <a:pt x="1554619" y="605294"/>
                </a:lnTo>
                <a:lnTo>
                  <a:pt x="1554619" y="1175766"/>
                </a:lnTo>
                <a:lnTo>
                  <a:pt x="1619935" y="1175766"/>
                </a:lnTo>
                <a:lnTo>
                  <a:pt x="1619935" y="605294"/>
                </a:lnTo>
                <a:close/>
              </a:path>
              <a:path w="1620520" h="1245870">
                <a:moveTo>
                  <a:pt x="174530" y="605294"/>
                </a:moveTo>
                <a:lnTo>
                  <a:pt x="65316" y="605294"/>
                </a:lnTo>
                <a:lnTo>
                  <a:pt x="169824" y="683679"/>
                </a:lnTo>
                <a:lnTo>
                  <a:pt x="194189" y="698310"/>
                </a:lnTo>
                <a:lnTo>
                  <a:pt x="221000" y="709264"/>
                </a:lnTo>
                <a:lnTo>
                  <a:pt x="249443" y="716134"/>
                </a:lnTo>
                <a:lnTo>
                  <a:pt x="278701" y="718515"/>
                </a:lnTo>
                <a:lnTo>
                  <a:pt x="596595" y="718515"/>
                </a:lnTo>
                <a:lnTo>
                  <a:pt x="596595" y="653199"/>
                </a:lnTo>
                <a:lnTo>
                  <a:pt x="278701" y="653199"/>
                </a:lnTo>
                <a:lnTo>
                  <a:pt x="259849" y="651633"/>
                </a:lnTo>
                <a:lnTo>
                  <a:pt x="242227" y="647211"/>
                </a:lnTo>
                <a:lnTo>
                  <a:pt x="225423" y="640340"/>
                </a:lnTo>
                <a:lnTo>
                  <a:pt x="209029" y="631431"/>
                </a:lnTo>
                <a:lnTo>
                  <a:pt x="174530" y="605294"/>
                </a:lnTo>
                <a:close/>
              </a:path>
              <a:path w="1620520" h="1245870">
                <a:moveTo>
                  <a:pt x="1619935" y="217728"/>
                </a:moveTo>
                <a:lnTo>
                  <a:pt x="1554619" y="217728"/>
                </a:lnTo>
                <a:lnTo>
                  <a:pt x="1554619" y="522554"/>
                </a:lnTo>
                <a:lnTo>
                  <a:pt x="1410906" y="631431"/>
                </a:lnTo>
                <a:lnTo>
                  <a:pt x="1396350" y="640340"/>
                </a:lnTo>
                <a:lnTo>
                  <a:pt x="1379342" y="647211"/>
                </a:lnTo>
                <a:lnTo>
                  <a:pt x="1360698" y="651633"/>
                </a:lnTo>
                <a:lnTo>
                  <a:pt x="1341234" y="653199"/>
                </a:lnTo>
                <a:lnTo>
                  <a:pt x="1023340" y="653199"/>
                </a:lnTo>
                <a:lnTo>
                  <a:pt x="1023340" y="718515"/>
                </a:lnTo>
                <a:lnTo>
                  <a:pt x="1341234" y="718515"/>
                </a:lnTo>
                <a:lnTo>
                  <a:pt x="1370492" y="716134"/>
                </a:lnTo>
                <a:lnTo>
                  <a:pt x="1398935" y="709264"/>
                </a:lnTo>
                <a:lnTo>
                  <a:pt x="1425746" y="698310"/>
                </a:lnTo>
                <a:lnTo>
                  <a:pt x="1450111" y="683679"/>
                </a:lnTo>
                <a:lnTo>
                  <a:pt x="1554619" y="605294"/>
                </a:lnTo>
                <a:lnTo>
                  <a:pt x="1619935" y="605294"/>
                </a:lnTo>
                <a:lnTo>
                  <a:pt x="1619935" y="217728"/>
                </a:lnTo>
                <a:close/>
              </a:path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566102" y="156768"/>
                </a:lnTo>
                <a:lnTo>
                  <a:pt x="566102" y="65316"/>
                </a:lnTo>
                <a:lnTo>
                  <a:pt x="1119149" y="65316"/>
                </a:lnTo>
                <a:lnTo>
                  <a:pt x="1119149" y="0"/>
                </a:lnTo>
                <a:close/>
              </a:path>
              <a:path w="1620520" h="1245870">
                <a:moveTo>
                  <a:pt x="1119149" y="65316"/>
                </a:moveTo>
                <a:lnTo>
                  <a:pt x="1058176" y="65316"/>
                </a:lnTo>
                <a:lnTo>
                  <a:pt x="1058176" y="156768"/>
                </a:lnTo>
                <a:lnTo>
                  <a:pt x="1119149" y="156768"/>
                </a:lnTo>
                <a:lnTo>
                  <a:pt x="1119149" y="65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036148" y="918483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56768"/>
                </a:lnTo>
                <a:lnTo>
                  <a:pt x="1119149" y="156768"/>
                </a:lnTo>
                <a:lnTo>
                  <a:pt x="1119149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5602250" y="983803"/>
            <a:ext cx="492124" cy="92075"/>
          </a:xfrm>
          <a:custGeom>
            <a:avLst/>
            <a:gdLst/>
            <a:ahLst/>
            <a:cxnLst/>
            <a:rect l="l" t="t" r="r" b="b"/>
            <a:pathLst>
              <a:path w="492125" h="92075">
                <a:moveTo>
                  <a:pt x="0" y="0"/>
                </a:moveTo>
                <a:lnTo>
                  <a:pt x="492074" y="0"/>
                </a:lnTo>
                <a:lnTo>
                  <a:pt x="492074" y="91452"/>
                </a:lnTo>
                <a:lnTo>
                  <a:pt x="0" y="9145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5101465" y="1136219"/>
            <a:ext cx="1489709" cy="958215"/>
          </a:xfrm>
          <a:custGeom>
            <a:avLst/>
            <a:gdLst/>
            <a:ahLst/>
            <a:cxnLst/>
            <a:rect l="l" t="t" r="r" b="b"/>
            <a:pathLst>
              <a:path w="1489709" h="958214">
                <a:moveTo>
                  <a:pt x="1489303" y="0"/>
                </a:moveTo>
                <a:lnTo>
                  <a:pt x="1489303" y="304825"/>
                </a:lnTo>
                <a:lnTo>
                  <a:pt x="1345590" y="413702"/>
                </a:lnTo>
                <a:lnTo>
                  <a:pt x="1331034" y="422611"/>
                </a:lnTo>
                <a:lnTo>
                  <a:pt x="1314026" y="429482"/>
                </a:lnTo>
                <a:lnTo>
                  <a:pt x="1295382" y="433905"/>
                </a:lnTo>
                <a:lnTo>
                  <a:pt x="1275918" y="435470"/>
                </a:lnTo>
                <a:lnTo>
                  <a:pt x="958024" y="435470"/>
                </a:lnTo>
                <a:lnTo>
                  <a:pt x="958024" y="500786"/>
                </a:lnTo>
                <a:lnTo>
                  <a:pt x="1275918" y="500786"/>
                </a:lnTo>
                <a:lnTo>
                  <a:pt x="1305176" y="498406"/>
                </a:lnTo>
                <a:lnTo>
                  <a:pt x="1333619" y="491536"/>
                </a:lnTo>
                <a:lnTo>
                  <a:pt x="1360430" y="480582"/>
                </a:lnTo>
                <a:lnTo>
                  <a:pt x="1384795" y="465950"/>
                </a:lnTo>
                <a:lnTo>
                  <a:pt x="1489303" y="387565"/>
                </a:lnTo>
                <a:lnTo>
                  <a:pt x="1489303" y="958037"/>
                </a:lnTo>
                <a:lnTo>
                  <a:pt x="0" y="958037"/>
                </a:lnTo>
                <a:lnTo>
                  <a:pt x="0" y="387565"/>
                </a:lnTo>
                <a:lnTo>
                  <a:pt x="104508" y="465950"/>
                </a:lnTo>
                <a:lnTo>
                  <a:pt x="128873" y="480582"/>
                </a:lnTo>
                <a:lnTo>
                  <a:pt x="155684" y="491536"/>
                </a:lnTo>
                <a:lnTo>
                  <a:pt x="184127" y="498406"/>
                </a:lnTo>
                <a:lnTo>
                  <a:pt x="213385" y="500786"/>
                </a:lnTo>
                <a:lnTo>
                  <a:pt x="531279" y="500786"/>
                </a:lnTo>
                <a:lnTo>
                  <a:pt x="531279" y="435470"/>
                </a:lnTo>
                <a:lnTo>
                  <a:pt x="213385" y="435470"/>
                </a:lnTo>
                <a:lnTo>
                  <a:pt x="194533" y="433905"/>
                </a:lnTo>
                <a:lnTo>
                  <a:pt x="176910" y="429482"/>
                </a:lnTo>
                <a:lnTo>
                  <a:pt x="160107" y="422611"/>
                </a:lnTo>
                <a:lnTo>
                  <a:pt x="143713" y="413702"/>
                </a:lnTo>
                <a:lnTo>
                  <a:pt x="0" y="304825"/>
                </a:lnTo>
                <a:lnTo>
                  <a:pt x="0" y="0"/>
                </a:lnTo>
                <a:lnTo>
                  <a:pt x="435470" y="0"/>
                </a:lnTo>
                <a:lnTo>
                  <a:pt x="1058189" y="0"/>
                </a:lnTo>
                <a:lnTo>
                  <a:pt x="148930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5811281" y="41334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811281" y="41334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811281" y="26093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811281" y="26093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114834" y="407703"/>
            <a:ext cx="203708" cy="262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4626330" y="898444"/>
            <a:ext cx="261620" cy="20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4631158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4631158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4478747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4478747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4627766" y="2157681"/>
            <a:ext cx="258115" cy="201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5116295" y="2586394"/>
            <a:ext cx="202324" cy="261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5811281" y="293034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5811281" y="293034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5811281" y="2777932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5811281" y="2777932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6373393" y="2590514"/>
            <a:ext cx="203530" cy="256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6804218" y="2155927"/>
            <a:ext cx="261683" cy="2021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7148159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7148159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6995746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6995746" y="159781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6806286" y="897099"/>
            <a:ext cx="260540" cy="2017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6373506" y="409004"/>
            <a:ext cx="204736" cy="2570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" y="1128488"/>
            <a:ext cx="12191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ETHEREUM</a:t>
            </a:r>
            <a:r>
              <a:rPr lang="en-US" sz="66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ICO</a:t>
            </a:r>
            <a:endParaRPr lang="ru-RU" sz="66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" y="3392135"/>
            <a:ext cx="12191999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3" algn="ctr">
              <a:spcBef>
                <a:spcPts val="105"/>
              </a:spcBef>
              <a:tabLst>
                <a:tab pos="5614523" algn="l"/>
              </a:tabLst>
            </a:pPr>
            <a:r>
              <a:rPr sz="6000" spc="-187" baseline="31746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$</a:t>
            </a:r>
            <a:r>
              <a:rPr sz="6000" b="1" spc="271" dirty="0" smtClean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0,3</a:t>
            </a:r>
            <a:r>
              <a:rPr lang="en-US" sz="6000" b="1" spc="271" dirty="0" smtClean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         </a:t>
            </a:r>
            <a:r>
              <a:rPr sz="6000" spc="-187" baseline="31746" dirty="0" smtClean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$</a:t>
            </a:r>
            <a:r>
              <a:rPr sz="6000" b="1" spc="415" dirty="0" smtClean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870</a:t>
            </a:r>
            <a:endParaRPr sz="6000" dirty="0">
              <a:latin typeface="Avenir Next Cyr Medium" panose="020B0803020202020204" pitchFamily="34" charset="-52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9531" y="3820208"/>
            <a:ext cx="1493498" cy="80648"/>
          </a:xfrm>
          <a:custGeom>
            <a:avLst/>
            <a:gdLst/>
            <a:ahLst/>
            <a:cxnLst/>
            <a:rect l="l" t="t" r="r" b="b"/>
            <a:pathLst>
              <a:path w="2592704" h="131445">
                <a:moveTo>
                  <a:pt x="0" y="131076"/>
                </a:moveTo>
                <a:lnTo>
                  <a:pt x="2592324" y="131076"/>
                </a:lnTo>
                <a:lnTo>
                  <a:pt x="2592324" y="0"/>
                </a:lnTo>
                <a:lnTo>
                  <a:pt x="0" y="0"/>
                </a:lnTo>
                <a:lnTo>
                  <a:pt x="0" y="131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34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76" y="3941781"/>
            <a:ext cx="1282265" cy="128226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57" y="3942699"/>
            <a:ext cx="1284495" cy="12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06797" y="5356120"/>
            <a:ext cx="154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Сергей</a:t>
            </a:r>
          </a:p>
          <a:p>
            <a:pPr algn="ctr"/>
            <a:r>
              <a:rPr lang="ru-RU" sz="2000" b="1" dirty="0" err="1" smtClean="0">
                <a:solidFill>
                  <a:schemeClr val="bg1"/>
                </a:solidFill>
                <a:latin typeface="Avenir Next Cyr" panose="020B0503020202020204" pitchFamily="34" charset="-52"/>
              </a:rPr>
              <a:t>Севанцян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65128" y="5356120"/>
            <a:ext cx="139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Денис</a:t>
            </a:r>
            <a:r>
              <a:rPr lang="en-US" sz="20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Солдатов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12070" y="5356120"/>
            <a:ext cx="16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 smtClean="0">
                <a:solidFill>
                  <a:schemeClr val="bg1"/>
                </a:solidFill>
                <a:latin typeface="Avenir Next Cyr" panose="020B0503020202020204" pitchFamily="34" charset="-52"/>
              </a:rPr>
              <a:t>Майа</a:t>
            </a:r>
            <a:r>
              <a:rPr lang="en-US" sz="20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 </a:t>
            </a:r>
            <a:endParaRPr lang="en-US" sz="2000" dirty="0">
              <a:solidFill>
                <a:schemeClr val="bg1"/>
              </a:solidFill>
              <a:latin typeface="Avenir Next Cyr" panose="020B0503020202020204" pitchFamily="34" charset="-52"/>
            </a:endParaRPr>
          </a:p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Зотова-</a:t>
            </a:r>
            <a:r>
              <a:rPr lang="ru-RU" sz="2000" b="1" dirty="0" err="1" smtClean="0">
                <a:solidFill>
                  <a:schemeClr val="bg1"/>
                </a:solidFill>
                <a:latin typeface="Avenir Next Cyr" panose="020B0503020202020204" pitchFamily="34" charset="-52"/>
              </a:rPr>
              <a:t>Хесс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28" y="3941786"/>
            <a:ext cx="1282264" cy="1282264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42" y="233111"/>
            <a:ext cx="1622153" cy="162215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71" y="236448"/>
            <a:ext cx="1618819" cy="161881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56732" y="2270824"/>
            <a:ext cx="2104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Владислав</a:t>
            </a:r>
            <a:r>
              <a:rPr lang="en-US" sz="24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Сапожников</a:t>
            </a:r>
            <a:endParaRPr lang="ru-RU" sz="24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6070" y="2270825"/>
            <a:ext cx="1618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Юрий</a:t>
            </a:r>
          </a:p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Милюков</a:t>
            </a:r>
            <a:endParaRPr lang="ru-RU" sz="24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1403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71063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9 600+ ETH</a:t>
            </a:r>
            <a:endParaRPr lang="ru-RU" sz="72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0" y="3671392"/>
            <a:ext cx="12192001" cy="6924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3" algn="ctr">
              <a:spcBef>
                <a:spcPts val="120"/>
              </a:spcBef>
            </a:pPr>
            <a:r>
              <a:rPr sz="4400" b="1" spc="-285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DEEX</a:t>
            </a:r>
            <a:r>
              <a:rPr sz="4400" b="1" spc="-365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4400" b="1" spc="-100" dirty="0">
                <a:solidFill>
                  <a:srgbClr val="DC2734"/>
                </a:solidFill>
                <a:latin typeface="Avenir Next Cyr Medium" panose="020B0803020202020204" pitchFamily="34" charset="-52"/>
                <a:cs typeface="Arial"/>
              </a:rPr>
              <a:t>ICO</a:t>
            </a:r>
            <a:endParaRPr sz="4400" dirty="0">
              <a:solidFill>
                <a:srgbClr val="DC2734"/>
              </a:solidFill>
              <a:latin typeface="Avenir Next Cyr Medium" panose="020B0803020202020204" pitchFamily="34" charset="-5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781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211618"/>
            <a:ext cx="12191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О компании и докладчике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2931" y="2457450"/>
            <a:ext cx="11599070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Выпускник ГУ ВШЭ и 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Опыт </a:t>
            </a: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работы на рынке процессинга с 2004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Сбербанк</a:t>
            </a: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, </a:t>
            </a:r>
            <a:r>
              <a:rPr lang="ru-RU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Альфа-банк</a:t>
            </a: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, </a:t>
            </a:r>
            <a:r>
              <a:rPr lang="ru-RU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CyberPlat</a:t>
            </a: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, QIWI, FLEXSOFT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Компания </a:t>
            </a:r>
            <a:r>
              <a:rPr lang="ru-RU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Предпроцессинг</a:t>
            </a: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на рынке с 2010 г.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Работаем </a:t>
            </a: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с банками, ЖКХ, платежными системами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Разработка </a:t>
            </a:r>
            <a:r>
              <a:rPr lang="ru-RU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блокчейн</a:t>
            </a: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-приложений и консалтинг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Представитель </a:t>
            </a: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COINSBANK </a:t>
            </a:r>
            <a:endParaRPr lang="en-US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Сооснователь</a:t>
            </a: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блокчейн</a:t>
            </a:r>
            <a:r>
              <a:rPr lang="ru-RU" sz="28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 сообщества IBCG</a:t>
            </a:r>
          </a:p>
        </p:txBody>
      </p:sp>
    </p:spTree>
    <p:extLst>
      <p:ext uri="{BB962C8B-B14F-4D97-AF65-F5344CB8AC3E}">
        <p14:creationId xmlns:p14="http://schemas.microsoft.com/office/powerpoint/2010/main" val="147523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211618"/>
            <a:ext cx="12191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ПОДАРКИ</a:t>
            </a:r>
            <a:endParaRPr lang="ru-RU" sz="60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2931" y="2457450"/>
            <a:ext cx="11599070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1. #1-20 </a:t>
            </a: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Футболки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2. #21-70 20% </a:t>
            </a: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дисконт на покупку</a:t>
            </a: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 50 </a:t>
            </a:r>
            <a:r>
              <a:rPr lang="ru-RU" sz="2800" dirty="0" err="1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криптоматов</a:t>
            </a:r>
            <a:endParaRPr lang="en-US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3. #71-170 </a:t>
            </a: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зачисление 40 </a:t>
            </a:r>
            <a:r>
              <a:rPr lang="ru-RU" sz="2800" dirty="0" err="1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токенов</a:t>
            </a:r>
            <a:endParaRPr lang="en-US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4. #171-240 </a:t>
            </a: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зачисление 45 </a:t>
            </a:r>
            <a:r>
              <a:rPr lang="ru-RU" sz="2800" dirty="0" err="1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токенов</a:t>
            </a:r>
            <a:endParaRPr lang="en-US" sz="2800" dirty="0" smtClean="0">
              <a:solidFill>
                <a:schemeClr val="bg1"/>
              </a:solidFill>
              <a:latin typeface="Avenir Next Cyr Medium" panose="020B0803020202020204" pitchFamily="34" charset="-52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5. #241-300 </a:t>
            </a:r>
            <a:r>
              <a:rPr lang="ru-RU" sz="28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зачисление 50 </a:t>
            </a:r>
            <a:r>
              <a:rPr lang="ru-RU" sz="2800" dirty="0" err="1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токенов</a:t>
            </a:r>
            <a:endParaRPr lang="ru-RU" sz="28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4738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5530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Next Cyr Medium" panose="020B0803020202020204" pitchFamily="34" charset="-52"/>
              </a:rPr>
              <a:t>www.deex.exchange</a:t>
            </a:r>
            <a:endParaRPr lang="ru-RU" sz="3600" b="1" dirty="0">
              <a:latin typeface="Avenir Next Cyr Medium" panose="020B0803020202020204" pitchFamily="34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71082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Закрытие </a:t>
            </a:r>
            <a:r>
              <a:rPr lang="tr-TR" sz="44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ICO </a:t>
            </a:r>
            <a:r>
              <a:rPr lang="en-US" sz="4400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DEEX</a:t>
            </a:r>
            <a:endParaRPr lang="en-US" sz="4400" dirty="0">
              <a:solidFill>
                <a:schemeClr val="bg1"/>
              </a:solidFill>
              <a:latin typeface="Avenir Next Cyr" panose="020B0503020202020204" pitchFamily="34" charset="-52"/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28 </a:t>
            </a:r>
            <a:r>
              <a:rPr lang="ru-RU" sz="44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февраля 2018</a:t>
            </a:r>
            <a:endParaRPr lang="ru-RU" sz="44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9" name="object 7"/>
          <p:cNvSpPr txBox="1">
            <a:spLocks/>
          </p:cNvSpPr>
          <p:nvPr/>
        </p:nvSpPr>
        <p:spPr>
          <a:xfrm>
            <a:off x="2" y="1890198"/>
            <a:ext cx="12191998" cy="1841402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ВЫ ЕЩЕ МОЖЕТЕ</a:t>
            </a:r>
          </a:p>
          <a:p>
            <a:pPr marL="0" indent="0" algn="ctr">
              <a:buNone/>
            </a:pP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УСПЕТЬ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05" y="752035"/>
            <a:ext cx="3830989" cy="7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4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19250" y="1311178"/>
            <a:ext cx="10572750" cy="4138953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3" marR="5083">
              <a:spcBef>
                <a:spcPts val="95"/>
              </a:spcBef>
            </a:pPr>
            <a:r>
              <a:rPr lang="ru-RU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ПОЧЕМУ</a:t>
            </a:r>
            <a:endParaRPr lang="ru-RU"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ru-RU" sz="4400" b="1" dirty="0" smtClean="0">
                <a:solidFill>
                  <a:srgbClr val="DC2734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ДЕЦЕНТРАЛИЗОВАННЫЕ</a:t>
            </a:r>
            <a:endParaRPr lang="ru-RU" sz="4400" b="1" dirty="0">
              <a:solidFill>
                <a:srgbClr val="DC2734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ru-RU" sz="4400" b="1" dirty="0">
                <a:solidFill>
                  <a:srgbClr val="DC2734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К</a:t>
            </a:r>
            <a:r>
              <a:rPr lang="ru-RU" sz="4400" b="1" dirty="0" smtClean="0">
                <a:solidFill>
                  <a:srgbClr val="DC2734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РИПТОВАЛЮТЫ</a:t>
            </a:r>
            <a:endParaRPr lang="ru-RU" sz="4400" b="1" dirty="0">
              <a:solidFill>
                <a:srgbClr val="DC2734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ru-RU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ТОРГУЮТСЯ НА</a:t>
            </a:r>
            <a:endParaRPr lang="ru-RU"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3" marR="5083">
              <a:spcBef>
                <a:spcPts val="95"/>
              </a:spcBef>
            </a:pPr>
            <a:r>
              <a:rPr lang="ru-RU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ЦЕНТРАЛИЗОВАННЫХ</a:t>
            </a:r>
          </a:p>
          <a:p>
            <a:pPr marL="12703" marR="5083">
              <a:spcBef>
                <a:spcPts val="95"/>
              </a:spcBef>
            </a:pPr>
            <a:r>
              <a:rPr lang="ru-RU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БИРЖАХ</a:t>
            </a:r>
            <a:r>
              <a:rPr lang="tr-TR" sz="44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sz="4400" b="1" dirty="0">
              <a:solidFill>
                <a:schemeClr val="bg1"/>
              </a:solidFill>
              <a:latin typeface="Avenir Next Cyr Medium" panose="020B08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1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752959"/>
            <a:ext cx="12192000" cy="2087751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ДЕЦЕНТРАЛИЗОВАННЫЕ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6300" b="1" dirty="0">
                <a:solidFill>
                  <a:srgbClr val="DC2734"/>
                </a:solidFill>
                <a:latin typeface="Avenir Next Cyr Heavy" panose="020B09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0" y="4042194"/>
            <a:ext cx="12192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6000" b="1" dirty="0" smtClean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ЦЕНТРАЛИЗОВАННЫХ</a:t>
            </a:r>
            <a:endParaRPr lang="ru-RU" sz="60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24550" y="2955210"/>
            <a:ext cx="351234" cy="782184"/>
          </a:xfrm>
          <a:custGeom>
            <a:avLst/>
            <a:gdLst/>
            <a:ahLst/>
            <a:cxnLst/>
            <a:rect l="l" t="t" r="r" b="b"/>
            <a:pathLst>
              <a:path w="342900" h="887729">
                <a:moveTo>
                  <a:pt x="0" y="887501"/>
                </a:moveTo>
                <a:lnTo>
                  <a:pt x="342900" y="0"/>
                </a:lnTo>
              </a:path>
            </a:pathLst>
          </a:custGeom>
          <a:ln w="152400">
            <a:solidFill>
              <a:srgbClr val="DC27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71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5785" y="3282447"/>
            <a:ext cx="3205871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300" b="1" spc="-125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BITCOIN</a:t>
            </a:r>
            <a:r>
              <a:rPr sz="3300" b="1" spc="-204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3300" b="1" spc="-71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(POW)</a:t>
            </a:r>
            <a:endParaRPr sz="3300" dirty="0">
              <a:latin typeface="Avenir Next Cyr Medium" panose="020B0803020202020204" pitchFamily="34" charset="-52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5216" y="703692"/>
            <a:ext cx="3817947" cy="469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300" spc="-255" dirty="0">
                <a:solidFill>
                  <a:schemeClr val="bg1"/>
                </a:solidFill>
                <a:latin typeface="Avenir Next Cyr Medium" panose="020B0803020202020204" pitchFamily="34" charset="-52"/>
                <a:cs typeface="Arial"/>
              </a:rPr>
              <a:t>BITSHARES</a:t>
            </a:r>
            <a:r>
              <a:rPr sz="3300" spc="-225" dirty="0">
                <a:solidFill>
                  <a:schemeClr val="bg1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3300" spc="-131" dirty="0">
                <a:solidFill>
                  <a:schemeClr val="bg1"/>
                </a:solidFill>
                <a:latin typeface="Avenir Next Cyr Medium" panose="020B0803020202020204" pitchFamily="34" charset="-52"/>
                <a:cs typeface="Arial"/>
              </a:rPr>
              <a:t>(DPOS)</a:t>
            </a:r>
            <a:endParaRPr sz="3300" dirty="0">
              <a:solidFill>
                <a:schemeClr val="bg1"/>
              </a:solidFill>
              <a:latin typeface="Avenir Next Cyr Medium" panose="020B0803020202020204" pitchFamily="34" charset="-52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1266" y="3277208"/>
            <a:ext cx="364108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300" b="1" spc="-215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ETHEREUM</a:t>
            </a:r>
            <a:r>
              <a:rPr sz="3300" b="1" spc="-204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 </a:t>
            </a:r>
            <a:r>
              <a:rPr sz="3300" b="1" spc="-71" dirty="0">
                <a:solidFill>
                  <a:srgbClr val="FFFFFF"/>
                </a:solidFill>
                <a:latin typeface="Avenir Next Cyr Medium" panose="020B0803020202020204" pitchFamily="34" charset="-52"/>
                <a:cs typeface="Arial"/>
              </a:rPr>
              <a:t>(POW)</a:t>
            </a:r>
            <a:endParaRPr sz="3300" dirty="0">
              <a:latin typeface="Avenir Next Cyr Medium" panose="020B0803020202020204" pitchFamily="34" charset="-52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46" y="3803102"/>
            <a:ext cx="2174151" cy="21785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99" y="3803102"/>
            <a:ext cx="2174151" cy="21785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15" y="1358938"/>
            <a:ext cx="2174151" cy="21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80" y="1980909"/>
            <a:ext cx="7443639" cy="14784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67896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venir Next Cyr" panose="020B0503020202020204" pitchFamily="34" charset="-52"/>
              </a:rPr>
              <a:t>Decentralized Crypto Exchange</a:t>
            </a:r>
            <a:endParaRPr lang="ru-RU" sz="3200" b="1" dirty="0">
              <a:latin typeface="Avenir Next Cyr" panose="020B0503020202020204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395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 Cyr" panose="020B0503020202020204" pitchFamily="34" charset="-52"/>
              </a:rPr>
              <a:t>www.deex.exchange</a:t>
            </a:r>
            <a:endParaRPr lang="ru-RU" sz="32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4562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ЛУЧШЕЕ ИЗ ЦЕНТРАЛИЗОВАННЫХ БИРЖ НА</a:t>
            </a:r>
          </a:p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Avenir Next Cyr" panose="020B0503020202020204" pitchFamily="34" charset="-52"/>
              </a:rPr>
              <a:t>ДЕЦЕНТРАЛИЗОВАННОЙ ПЛАТФОРМЕ</a:t>
            </a:r>
            <a:endParaRPr lang="ru-RU" sz="2000" b="1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8376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" y="2855462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УДОБНЫЙ</a:t>
            </a:r>
            <a:b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ИНТЕРФЕЙС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14" name="object 6"/>
          <p:cNvSpPr/>
          <p:nvPr/>
        </p:nvSpPr>
        <p:spPr>
          <a:xfrm>
            <a:off x="4827528" y="594880"/>
            <a:ext cx="2163428" cy="1799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4868152" y="674325"/>
            <a:ext cx="2089981" cy="214475"/>
          </a:xfrm>
          <a:custGeom>
            <a:avLst/>
            <a:gdLst/>
            <a:ahLst/>
            <a:cxnLst/>
            <a:rect l="l" t="t" r="r" b="b"/>
            <a:pathLst>
              <a:path w="2436495" h="265430">
                <a:moveTo>
                  <a:pt x="85750" y="0"/>
                </a:moveTo>
                <a:lnTo>
                  <a:pt x="2346452" y="0"/>
                </a:lnTo>
                <a:lnTo>
                  <a:pt x="2380192" y="6886"/>
                </a:lnTo>
                <a:lnTo>
                  <a:pt x="2408816" y="25838"/>
                </a:lnTo>
                <a:lnTo>
                  <a:pt x="2428671" y="54296"/>
                </a:lnTo>
                <a:lnTo>
                  <a:pt x="2436101" y="89700"/>
                </a:lnTo>
                <a:lnTo>
                  <a:pt x="2436101" y="265214"/>
                </a:lnTo>
                <a:lnTo>
                  <a:pt x="0" y="265214"/>
                </a:lnTo>
                <a:lnTo>
                  <a:pt x="0" y="85801"/>
                </a:lnTo>
                <a:lnTo>
                  <a:pt x="6820" y="52651"/>
                </a:lnTo>
                <a:lnTo>
                  <a:pt x="25334" y="25350"/>
                </a:lnTo>
                <a:lnTo>
                  <a:pt x="52619" y="6825"/>
                </a:lnTo>
                <a:lnTo>
                  <a:pt x="8575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4864252" y="998051"/>
            <a:ext cx="2089981" cy="1344667"/>
          </a:xfrm>
          <a:custGeom>
            <a:avLst/>
            <a:gdLst/>
            <a:ahLst/>
            <a:cxnLst/>
            <a:rect l="l" t="t" r="r" b="b"/>
            <a:pathLst>
              <a:path w="2436495" h="1727835">
                <a:moveTo>
                  <a:pt x="2350350" y="1727822"/>
                </a:moveTo>
                <a:lnTo>
                  <a:pt x="89649" y="1727822"/>
                </a:lnTo>
                <a:lnTo>
                  <a:pt x="55908" y="1720934"/>
                </a:lnTo>
                <a:lnTo>
                  <a:pt x="27284" y="1701977"/>
                </a:lnTo>
                <a:lnTo>
                  <a:pt x="7430" y="1673515"/>
                </a:lnTo>
                <a:lnTo>
                  <a:pt x="0" y="1638109"/>
                </a:lnTo>
                <a:lnTo>
                  <a:pt x="0" y="0"/>
                </a:lnTo>
                <a:lnTo>
                  <a:pt x="2436101" y="0"/>
                </a:lnTo>
                <a:lnTo>
                  <a:pt x="2436101" y="1638109"/>
                </a:lnTo>
                <a:lnTo>
                  <a:pt x="2430925" y="1673515"/>
                </a:lnTo>
                <a:lnTo>
                  <a:pt x="2412228" y="1701977"/>
                </a:lnTo>
                <a:lnTo>
                  <a:pt x="2384030" y="1720934"/>
                </a:lnTo>
                <a:lnTo>
                  <a:pt x="2350350" y="1727822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5013545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5013545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5149473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5149473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/>
          <p:nvPr/>
        </p:nvSpPr>
        <p:spPr>
          <a:xfrm>
            <a:off x="5285389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4"/>
          <p:cNvSpPr/>
          <p:nvPr/>
        </p:nvSpPr>
        <p:spPr>
          <a:xfrm>
            <a:off x="5285389" y="773097"/>
            <a:ext cx="58282" cy="54902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0" y="0"/>
                </a:moveTo>
                <a:lnTo>
                  <a:pt x="67627" y="0"/>
                </a:lnTo>
                <a:lnTo>
                  <a:pt x="67627" y="67627"/>
                </a:lnTo>
                <a:lnTo>
                  <a:pt x="0" y="6762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2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БЫСТРЫЕ</a:t>
            </a:r>
            <a:b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ТРАНЗАКЦИИ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106012" y="686531"/>
            <a:ext cx="1979974" cy="185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13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ТОРГОВЛЯ</a:t>
            </a:r>
            <a:b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ТОКЕН-ТОКЕН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4771314" y="581916"/>
            <a:ext cx="887455" cy="1810579"/>
          </a:xfrm>
          <a:custGeom>
            <a:avLst/>
            <a:gdLst/>
            <a:ahLst/>
            <a:cxnLst/>
            <a:rect l="l" t="t" r="r" b="b"/>
            <a:pathLst>
              <a:path w="1348739" h="2339340">
                <a:moveTo>
                  <a:pt x="1348333" y="0"/>
                </a:moveTo>
                <a:lnTo>
                  <a:pt x="1299957" y="828"/>
                </a:lnTo>
                <a:lnTo>
                  <a:pt x="1252010" y="3296"/>
                </a:lnTo>
                <a:lnTo>
                  <a:pt x="1204522" y="7376"/>
                </a:lnTo>
                <a:lnTo>
                  <a:pt x="1157520" y="13038"/>
                </a:lnTo>
                <a:lnTo>
                  <a:pt x="1111034" y="20257"/>
                </a:lnTo>
                <a:lnTo>
                  <a:pt x="1065091" y="29004"/>
                </a:lnTo>
                <a:lnTo>
                  <a:pt x="1019720" y="39252"/>
                </a:lnTo>
                <a:lnTo>
                  <a:pt x="974949" y="50972"/>
                </a:lnTo>
                <a:lnTo>
                  <a:pt x="930808" y="64137"/>
                </a:lnTo>
                <a:lnTo>
                  <a:pt x="887324" y="78719"/>
                </a:lnTo>
                <a:lnTo>
                  <a:pt x="844526" y="94691"/>
                </a:lnTo>
                <a:lnTo>
                  <a:pt x="802443" y="112024"/>
                </a:lnTo>
                <a:lnTo>
                  <a:pt x="761102" y="130692"/>
                </a:lnTo>
                <a:lnTo>
                  <a:pt x="720533" y="150665"/>
                </a:lnTo>
                <a:lnTo>
                  <a:pt x="680764" y="171917"/>
                </a:lnTo>
                <a:lnTo>
                  <a:pt x="641823" y="194420"/>
                </a:lnTo>
                <a:lnTo>
                  <a:pt x="603739" y="218146"/>
                </a:lnTo>
                <a:lnTo>
                  <a:pt x="566540" y="243067"/>
                </a:lnTo>
                <a:lnTo>
                  <a:pt x="530255" y="269156"/>
                </a:lnTo>
                <a:lnTo>
                  <a:pt x="494912" y="296385"/>
                </a:lnTo>
                <a:lnTo>
                  <a:pt x="460540" y="324725"/>
                </a:lnTo>
                <a:lnTo>
                  <a:pt x="427167" y="354150"/>
                </a:lnTo>
                <a:lnTo>
                  <a:pt x="394822" y="384632"/>
                </a:lnTo>
                <a:lnTo>
                  <a:pt x="363533" y="416142"/>
                </a:lnTo>
                <a:lnTo>
                  <a:pt x="333328" y="448654"/>
                </a:lnTo>
                <a:lnTo>
                  <a:pt x="304237" y="482138"/>
                </a:lnTo>
                <a:lnTo>
                  <a:pt x="276287" y="516569"/>
                </a:lnTo>
                <a:lnTo>
                  <a:pt x="249507" y="551917"/>
                </a:lnTo>
                <a:lnTo>
                  <a:pt x="223925" y="588156"/>
                </a:lnTo>
                <a:lnTo>
                  <a:pt x="199571" y="625257"/>
                </a:lnTo>
                <a:lnTo>
                  <a:pt x="176472" y="663192"/>
                </a:lnTo>
                <a:lnTo>
                  <a:pt x="154656" y="701935"/>
                </a:lnTo>
                <a:lnTo>
                  <a:pt x="134154" y="741456"/>
                </a:lnTo>
                <a:lnTo>
                  <a:pt x="114992" y="781729"/>
                </a:lnTo>
                <a:lnTo>
                  <a:pt x="97199" y="822726"/>
                </a:lnTo>
                <a:lnTo>
                  <a:pt x="80804" y="864419"/>
                </a:lnTo>
                <a:lnTo>
                  <a:pt x="65836" y="906780"/>
                </a:lnTo>
                <a:lnTo>
                  <a:pt x="52322" y="949782"/>
                </a:lnTo>
                <a:lnTo>
                  <a:pt x="40291" y="993396"/>
                </a:lnTo>
                <a:lnTo>
                  <a:pt x="29773" y="1037595"/>
                </a:lnTo>
                <a:lnTo>
                  <a:pt x="20794" y="1082352"/>
                </a:lnTo>
                <a:lnTo>
                  <a:pt x="13384" y="1127638"/>
                </a:lnTo>
                <a:lnTo>
                  <a:pt x="7571" y="1173425"/>
                </a:lnTo>
                <a:lnTo>
                  <a:pt x="3384" y="1219687"/>
                </a:lnTo>
                <a:lnTo>
                  <a:pt x="850" y="1266396"/>
                </a:lnTo>
                <a:lnTo>
                  <a:pt x="0" y="1313522"/>
                </a:lnTo>
                <a:lnTo>
                  <a:pt x="976" y="1363673"/>
                </a:lnTo>
                <a:lnTo>
                  <a:pt x="3889" y="1413483"/>
                </a:lnTo>
                <a:lnTo>
                  <a:pt x="8716" y="1462913"/>
                </a:lnTo>
                <a:lnTo>
                  <a:pt x="15433" y="1511925"/>
                </a:lnTo>
                <a:lnTo>
                  <a:pt x="24016" y="1560481"/>
                </a:lnTo>
                <a:lnTo>
                  <a:pt x="34443" y="1608541"/>
                </a:lnTo>
                <a:lnTo>
                  <a:pt x="46689" y="1656066"/>
                </a:lnTo>
                <a:lnTo>
                  <a:pt x="60731" y="1703017"/>
                </a:lnTo>
                <a:lnTo>
                  <a:pt x="76546" y="1749357"/>
                </a:lnTo>
                <a:lnTo>
                  <a:pt x="94111" y="1795045"/>
                </a:lnTo>
                <a:lnTo>
                  <a:pt x="113401" y="1840044"/>
                </a:lnTo>
                <a:lnTo>
                  <a:pt x="134394" y="1884314"/>
                </a:lnTo>
                <a:lnTo>
                  <a:pt x="157065" y="1927816"/>
                </a:lnTo>
                <a:lnTo>
                  <a:pt x="181392" y="1970512"/>
                </a:lnTo>
                <a:lnTo>
                  <a:pt x="207351" y="2012363"/>
                </a:lnTo>
                <a:lnTo>
                  <a:pt x="234919" y="2053329"/>
                </a:lnTo>
                <a:lnTo>
                  <a:pt x="264072" y="2093373"/>
                </a:lnTo>
                <a:lnTo>
                  <a:pt x="294786" y="2132456"/>
                </a:lnTo>
                <a:lnTo>
                  <a:pt x="327038" y="2170538"/>
                </a:lnTo>
                <a:lnTo>
                  <a:pt x="360805" y="2207580"/>
                </a:lnTo>
                <a:lnTo>
                  <a:pt x="396064" y="2243545"/>
                </a:lnTo>
                <a:lnTo>
                  <a:pt x="432790" y="2278392"/>
                </a:lnTo>
                <a:lnTo>
                  <a:pt x="158140" y="2278392"/>
                </a:lnTo>
                <a:lnTo>
                  <a:pt x="158140" y="2339200"/>
                </a:lnTo>
                <a:lnTo>
                  <a:pt x="549325" y="2339200"/>
                </a:lnTo>
                <a:lnTo>
                  <a:pt x="549325" y="2241905"/>
                </a:lnTo>
                <a:lnTo>
                  <a:pt x="486892" y="2241905"/>
                </a:lnTo>
                <a:lnTo>
                  <a:pt x="449046" y="2207108"/>
                </a:lnTo>
                <a:lnTo>
                  <a:pt x="412810" y="2171087"/>
                </a:lnTo>
                <a:lnTo>
                  <a:pt x="378208" y="2133886"/>
                </a:lnTo>
                <a:lnTo>
                  <a:pt x="345264" y="2095551"/>
                </a:lnTo>
                <a:lnTo>
                  <a:pt x="314002" y="2056126"/>
                </a:lnTo>
                <a:lnTo>
                  <a:pt x="284447" y="2015656"/>
                </a:lnTo>
                <a:lnTo>
                  <a:pt x="256623" y="1974185"/>
                </a:lnTo>
                <a:lnTo>
                  <a:pt x="230554" y="1931758"/>
                </a:lnTo>
                <a:lnTo>
                  <a:pt x="206264" y="1888419"/>
                </a:lnTo>
                <a:lnTo>
                  <a:pt x="183778" y="1844214"/>
                </a:lnTo>
                <a:lnTo>
                  <a:pt x="163121" y="1799187"/>
                </a:lnTo>
                <a:lnTo>
                  <a:pt x="144315" y="1753382"/>
                </a:lnTo>
                <a:lnTo>
                  <a:pt x="127386" y="1706844"/>
                </a:lnTo>
                <a:lnTo>
                  <a:pt x="112358" y="1659619"/>
                </a:lnTo>
                <a:lnTo>
                  <a:pt x="99255" y="1611749"/>
                </a:lnTo>
                <a:lnTo>
                  <a:pt x="88101" y="1563281"/>
                </a:lnTo>
                <a:lnTo>
                  <a:pt x="78920" y="1514259"/>
                </a:lnTo>
                <a:lnTo>
                  <a:pt x="71738" y="1464728"/>
                </a:lnTo>
                <a:lnTo>
                  <a:pt x="66577" y="1414731"/>
                </a:lnTo>
                <a:lnTo>
                  <a:pt x="63463" y="1364315"/>
                </a:lnTo>
                <a:lnTo>
                  <a:pt x="62420" y="1313522"/>
                </a:lnTo>
                <a:lnTo>
                  <a:pt x="63353" y="1265379"/>
                </a:lnTo>
                <a:lnTo>
                  <a:pt x="66129" y="1217702"/>
                </a:lnTo>
                <a:lnTo>
                  <a:pt x="70714" y="1170523"/>
                </a:lnTo>
                <a:lnTo>
                  <a:pt x="77075" y="1123875"/>
                </a:lnTo>
                <a:lnTo>
                  <a:pt x="85177" y="1077789"/>
                </a:lnTo>
                <a:lnTo>
                  <a:pt x="94986" y="1032299"/>
                </a:lnTo>
                <a:lnTo>
                  <a:pt x="106469" y="987435"/>
                </a:lnTo>
                <a:lnTo>
                  <a:pt x="119592" y="943230"/>
                </a:lnTo>
                <a:lnTo>
                  <a:pt x="134320" y="899716"/>
                </a:lnTo>
                <a:lnTo>
                  <a:pt x="150620" y="856925"/>
                </a:lnTo>
                <a:lnTo>
                  <a:pt x="168458" y="814890"/>
                </a:lnTo>
                <a:lnTo>
                  <a:pt x="187800" y="773642"/>
                </a:lnTo>
                <a:lnTo>
                  <a:pt x="208613" y="733214"/>
                </a:lnTo>
                <a:lnTo>
                  <a:pt x="230861" y="693637"/>
                </a:lnTo>
                <a:lnTo>
                  <a:pt x="254511" y="654945"/>
                </a:lnTo>
                <a:lnTo>
                  <a:pt x="279530" y="617168"/>
                </a:lnTo>
                <a:lnTo>
                  <a:pt x="305883" y="580340"/>
                </a:lnTo>
                <a:lnTo>
                  <a:pt x="333537" y="544491"/>
                </a:lnTo>
                <a:lnTo>
                  <a:pt x="362457" y="509655"/>
                </a:lnTo>
                <a:lnTo>
                  <a:pt x="392610" y="475864"/>
                </a:lnTo>
                <a:lnTo>
                  <a:pt x="423962" y="443149"/>
                </a:lnTo>
                <a:lnTo>
                  <a:pt x="456478" y="411543"/>
                </a:lnTo>
                <a:lnTo>
                  <a:pt x="490126" y="381077"/>
                </a:lnTo>
                <a:lnTo>
                  <a:pt x="524870" y="351785"/>
                </a:lnTo>
                <a:lnTo>
                  <a:pt x="560678" y="323698"/>
                </a:lnTo>
                <a:lnTo>
                  <a:pt x="597514" y="296848"/>
                </a:lnTo>
                <a:lnTo>
                  <a:pt x="635346" y="271267"/>
                </a:lnTo>
                <a:lnTo>
                  <a:pt x="674139" y="246988"/>
                </a:lnTo>
                <a:lnTo>
                  <a:pt x="713860" y="224042"/>
                </a:lnTo>
                <a:lnTo>
                  <a:pt x="754474" y="202462"/>
                </a:lnTo>
                <a:lnTo>
                  <a:pt x="795948" y="182280"/>
                </a:lnTo>
                <a:lnTo>
                  <a:pt x="838247" y="163528"/>
                </a:lnTo>
                <a:lnTo>
                  <a:pt x="881338" y="146238"/>
                </a:lnTo>
                <a:lnTo>
                  <a:pt x="925187" y="130442"/>
                </a:lnTo>
                <a:lnTo>
                  <a:pt x="969760" y="116173"/>
                </a:lnTo>
                <a:lnTo>
                  <a:pt x="1015023" y="103462"/>
                </a:lnTo>
                <a:lnTo>
                  <a:pt x="1060941" y="92341"/>
                </a:lnTo>
                <a:lnTo>
                  <a:pt x="1107482" y="82844"/>
                </a:lnTo>
                <a:lnTo>
                  <a:pt x="1154612" y="75001"/>
                </a:lnTo>
                <a:lnTo>
                  <a:pt x="1202295" y="68845"/>
                </a:lnTo>
                <a:lnTo>
                  <a:pt x="1250499" y="64408"/>
                </a:lnTo>
                <a:lnTo>
                  <a:pt x="1299190" y="61722"/>
                </a:lnTo>
                <a:lnTo>
                  <a:pt x="1348333" y="60820"/>
                </a:lnTo>
                <a:lnTo>
                  <a:pt x="1348333" y="0"/>
                </a:lnTo>
                <a:close/>
              </a:path>
              <a:path w="1348739" h="2339340">
                <a:moveTo>
                  <a:pt x="549325" y="1958124"/>
                </a:moveTo>
                <a:lnTo>
                  <a:pt x="486892" y="1958124"/>
                </a:lnTo>
                <a:lnTo>
                  <a:pt x="486892" y="2241905"/>
                </a:lnTo>
                <a:lnTo>
                  <a:pt x="549325" y="2241905"/>
                </a:lnTo>
                <a:lnTo>
                  <a:pt x="549325" y="1958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4771314" y="581916"/>
            <a:ext cx="887455" cy="1810579"/>
          </a:xfrm>
          <a:custGeom>
            <a:avLst/>
            <a:gdLst/>
            <a:ahLst/>
            <a:cxnLst/>
            <a:rect l="l" t="t" r="r" b="b"/>
            <a:pathLst>
              <a:path w="1348739" h="2339340">
                <a:moveTo>
                  <a:pt x="0" y="1313522"/>
                </a:moveTo>
                <a:lnTo>
                  <a:pt x="976" y="1363673"/>
                </a:lnTo>
                <a:lnTo>
                  <a:pt x="3889" y="1413483"/>
                </a:lnTo>
                <a:lnTo>
                  <a:pt x="8716" y="1462913"/>
                </a:lnTo>
                <a:lnTo>
                  <a:pt x="15433" y="1511925"/>
                </a:lnTo>
                <a:lnTo>
                  <a:pt x="24016" y="1560481"/>
                </a:lnTo>
                <a:lnTo>
                  <a:pt x="34443" y="1608541"/>
                </a:lnTo>
                <a:lnTo>
                  <a:pt x="46689" y="1656066"/>
                </a:lnTo>
                <a:lnTo>
                  <a:pt x="60731" y="1703017"/>
                </a:lnTo>
                <a:lnTo>
                  <a:pt x="76546" y="1749357"/>
                </a:lnTo>
                <a:lnTo>
                  <a:pt x="94111" y="1795045"/>
                </a:lnTo>
                <a:lnTo>
                  <a:pt x="113401" y="1840044"/>
                </a:lnTo>
                <a:lnTo>
                  <a:pt x="134394" y="1884314"/>
                </a:lnTo>
                <a:lnTo>
                  <a:pt x="157065" y="1927816"/>
                </a:lnTo>
                <a:lnTo>
                  <a:pt x="181392" y="1970512"/>
                </a:lnTo>
                <a:lnTo>
                  <a:pt x="207351" y="2012363"/>
                </a:lnTo>
                <a:lnTo>
                  <a:pt x="234919" y="2053329"/>
                </a:lnTo>
                <a:lnTo>
                  <a:pt x="264072" y="2093373"/>
                </a:lnTo>
                <a:lnTo>
                  <a:pt x="294786" y="2132456"/>
                </a:lnTo>
                <a:lnTo>
                  <a:pt x="327038" y="2170538"/>
                </a:lnTo>
                <a:lnTo>
                  <a:pt x="360805" y="2207580"/>
                </a:lnTo>
                <a:lnTo>
                  <a:pt x="396064" y="2243545"/>
                </a:lnTo>
                <a:lnTo>
                  <a:pt x="432790" y="2278392"/>
                </a:lnTo>
                <a:lnTo>
                  <a:pt x="158140" y="2278392"/>
                </a:lnTo>
                <a:lnTo>
                  <a:pt x="158140" y="2339200"/>
                </a:lnTo>
                <a:lnTo>
                  <a:pt x="549325" y="2339200"/>
                </a:lnTo>
                <a:lnTo>
                  <a:pt x="549325" y="1958124"/>
                </a:lnTo>
                <a:lnTo>
                  <a:pt x="486892" y="1958124"/>
                </a:lnTo>
                <a:lnTo>
                  <a:pt x="486892" y="2241905"/>
                </a:lnTo>
                <a:lnTo>
                  <a:pt x="449046" y="2207108"/>
                </a:lnTo>
                <a:lnTo>
                  <a:pt x="412810" y="2171087"/>
                </a:lnTo>
                <a:lnTo>
                  <a:pt x="378208" y="2133886"/>
                </a:lnTo>
                <a:lnTo>
                  <a:pt x="345264" y="2095551"/>
                </a:lnTo>
                <a:lnTo>
                  <a:pt x="314002" y="2056126"/>
                </a:lnTo>
                <a:lnTo>
                  <a:pt x="284447" y="2015656"/>
                </a:lnTo>
                <a:lnTo>
                  <a:pt x="256623" y="1974185"/>
                </a:lnTo>
                <a:lnTo>
                  <a:pt x="230554" y="1931758"/>
                </a:lnTo>
                <a:lnTo>
                  <a:pt x="206264" y="1888419"/>
                </a:lnTo>
                <a:lnTo>
                  <a:pt x="183778" y="1844214"/>
                </a:lnTo>
                <a:lnTo>
                  <a:pt x="163121" y="1799187"/>
                </a:lnTo>
                <a:lnTo>
                  <a:pt x="144315" y="1753382"/>
                </a:lnTo>
                <a:lnTo>
                  <a:pt x="127386" y="1706844"/>
                </a:lnTo>
                <a:lnTo>
                  <a:pt x="112358" y="1659619"/>
                </a:lnTo>
                <a:lnTo>
                  <a:pt x="99255" y="1611749"/>
                </a:lnTo>
                <a:lnTo>
                  <a:pt x="88101" y="1563281"/>
                </a:lnTo>
                <a:lnTo>
                  <a:pt x="78920" y="1514259"/>
                </a:lnTo>
                <a:lnTo>
                  <a:pt x="71738" y="1464728"/>
                </a:lnTo>
                <a:lnTo>
                  <a:pt x="66577" y="1414731"/>
                </a:lnTo>
                <a:lnTo>
                  <a:pt x="63463" y="1364315"/>
                </a:lnTo>
                <a:lnTo>
                  <a:pt x="62420" y="1313522"/>
                </a:lnTo>
                <a:lnTo>
                  <a:pt x="63353" y="1265379"/>
                </a:lnTo>
                <a:lnTo>
                  <a:pt x="66129" y="1217702"/>
                </a:lnTo>
                <a:lnTo>
                  <a:pt x="70714" y="1170523"/>
                </a:lnTo>
                <a:lnTo>
                  <a:pt x="77075" y="1123875"/>
                </a:lnTo>
                <a:lnTo>
                  <a:pt x="85177" y="1077789"/>
                </a:lnTo>
                <a:lnTo>
                  <a:pt x="94986" y="1032299"/>
                </a:lnTo>
                <a:lnTo>
                  <a:pt x="106469" y="987435"/>
                </a:lnTo>
                <a:lnTo>
                  <a:pt x="119592" y="943230"/>
                </a:lnTo>
                <a:lnTo>
                  <a:pt x="134320" y="899716"/>
                </a:lnTo>
                <a:lnTo>
                  <a:pt x="150620" y="856925"/>
                </a:lnTo>
                <a:lnTo>
                  <a:pt x="168458" y="814890"/>
                </a:lnTo>
                <a:lnTo>
                  <a:pt x="187800" y="773642"/>
                </a:lnTo>
                <a:lnTo>
                  <a:pt x="208613" y="733214"/>
                </a:lnTo>
                <a:lnTo>
                  <a:pt x="230861" y="693637"/>
                </a:lnTo>
                <a:lnTo>
                  <a:pt x="254511" y="654945"/>
                </a:lnTo>
                <a:lnTo>
                  <a:pt x="279530" y="617168"/>
                </a:lnTo>
                <a:lnTo>
                  <a:pt x="305883" y="580340"/>
                </a:lnTo>
                <a:lnTo>
                  <a:pt x="333537" y="544491"/>
                </a:lnTo>
                <a:lnTo>
                  <a:pt x="362457" y="509655"/>
                </a:lnTo>
                <a:lnTo>
                  <a:pt x="392610" y="475864"/>
                </a:lnTo>
                <a:lnTo>
                  <a:pt x="423962" y="443149"/>
                </a:lnTo>
                <a:lnTo>
                  <a:pt x="456478" y="411543"/>
                </a:lnTo>
                <a:lnTo>
                  <a:pt x="490126" y="381077"/>
                </a:lnTo>
                <a:lnTo>
                  <a:pt x="524870" y="351785"/>
                </a:lnTo>
                <a:lnTo>
                  <a:pt x="560678" y="323698"/>
                </a:lnTo>
                <a:lnTo>
                  <a:pt x="597514" y="296848"/>
                </a:lnTo>
                <a:lnTo>
                  <a:pt x="635346" y="271267"/>
                </a:lnTo>
                <a:lnTo>
                  <a:pt x="674139" y="246988"/>
                </a:lnTo>
                <a:lnTo>
                  <a:pt x="713860" y="224042"/>
                </a:lnTo>
                <a:lnTo>
                  <a:pt x="754474" y="202462"/>
                </a:lnTo>
                <a:lnTo>
                  <a:pt x="795948" y="182280"/>
                </a:lnTo>
                <a:lnTo>
                  <a:pt x="838247" y="163528"/>
                </a:lnTo>
                <a:lnTo>
                  <a:pt x="881338" y="146238"/>
                </a:lnTo>
                <a:lnTo>
                  <a:pt x="925187" y="130442"/>
                </a:lnTo>
                <a:lnTo>
                  <a:pt x="969760" y="116173"/>
                </a:lnTo>
                <a:lnTo>
                  <a:pt x="1015023" y="103462"/>
                </a:lnTo>
                <a:lnTo>
                  <a:pt x="1060941" y="92341"/>
                </a:lnTo>
                <a:lnTo>
                  <a:pt x="1107482" y="82844"/>
                </a:lnTo>
                <a:lnTo>
                  <a:pt x="1154612" y="75001"/>
                </a:lnTo>
                <a:lnTo>
                  <a:pt x="1202295" y="68845"/>
                </a:lnTo>
                <a:lnTo>
                  <a:pt x="1250499" y="64408"/>
                </a:lnTo>
                <a:lnTo>
                  <a:pt x="1299190" y="61722"/>
                </a:lnTo>
                <a:lnTo>
                  <a:pt x="1348333" y="60820"/>
                </a:lnTo>
                <a:lnTo>
                  <a:pt x="1348333" y="0"/>
                </a:lnTo>
                <a:lnTo>
                  <a:pt x="1299957" y="828"/>
                </a:lnTo>
                <a:lnTo>
                  <a:pt x="1252010" y="3296"/>
                </a:lnTo>
                <a:lnTo>
                  <a:pt x="1204522" y="7376"/>
                </a:lnTo>
                <a:lnTo>
                  <a:pt x="1157520" y="13038"/>
                </a:lnTo>
                <a:lnTo>
                  <a:pt x="1111034" y="20257"/>
                </a:lnTo>
                <a:lnTo>
                  <a:pt x="1065091" y="29004"/>
                </a:lnTo>
                <a:lnTo>
                  <a:pt x="1019720" y="39252"/>
                </a:lnTo>
                <a:lnTo>
                  <a:pt x="974949" y="50972"/>
                </a:lnTo>
                <a:lnTo>
                  <a:pt x="930808" y="64137"/>
                </a:lnTo>
                <a:lnTo>
                  <a:pt x="887324" y="78719"/>
                </a:lnTo>
                <a:lnTo>
                  <a:pt x="844526" y="94691"/>
                </a:lnTo>
                <a:lnTo>
                  <a:pt x="802443" y="112024"/>
                </a:lnTo>
                <a:lnTo>
                  <a:pt x="761102" y="130692"/>
                </a:lnTo>
                <a:lnTo>
                  <a:pt x="720533" y="150665"/>
                </a:lnTo>
                <a:lnTo>
                  <a:pt x="680764" y="171917"/>
                </a:lnTo>
                <a:lnTo>
                  <a:pt x="641823" y="194420"/>
                </a:lnTo>
                <a:lnTo>
                  <a:pt x="603739" y="218146"/>
                </a:lnTo>
                <a:lnTo>
                  <a:pt x="566540" y="243067"/>
                </a:lnTo>
                <a:lnTo>
                  <a:pt x="530255" y="269156"/>
                </a:lnTo>
                <a:lnTo>
                  <a:pt x="494912" y="296385"/>
                </a:lnTo>
                <a:lnTo>
                  <a:pt x="460540" y="324725"/>
                </a:lnTo>
                <a:lnTo>
                  <a:pt x="427167" y="354150"/>
                </a:lnTo>
                <a:lnTo>
                  <a:pt x="394822" y="384632"/>
                </a:lnTo>
                <a:lnTo>
                  <a:pt x="363533" y="416142"/>
                </a:lnTo>
                <a:lnTo>
                  <a:pt x="333328" y="448654"/>
                </a:lnTo>
                <a:lnTo>
                  <a:pt x="304237" y="482138"/>
                </a:lnTo>
                <a:lnTo>
                  <a:pt x="276287" y="516569"/>
                </a:lnTo>
                <a:lnTo>
                  <a:pt x="249507" y="551917"/>
                </a:lnTo>
                <a:lnTo>
                  <a:pt x="223925" y="588156"/>
                </a:lnTo>
                <a:lnTo>
                  <a:pt x="199571" y="625257"/>
                </a:lnTo>
                <a:lnTo>
                  <a:pt x="176472" y="663192"/>
                </a:lnTo>
                <a:lnTo>
                  <a:pt x="154656" y="701935"/>
                </a:lnTo>
                <a:lnTo>
                  <a:pt x="134154" y="741456"/>
                </a:lnTo>
                <a:lnTo>
                  <a:pt x="114992" y="781729"/>
                </a:lnTo>
                <a:lnTo>
                  <a:pt x="97199" y="822726"/>
                </a:lnTo>
                <a:lnTo>
                  <a:pt x="80804" y="864419"/>
                </a:lnTo>
                <a:lnTo>
                  <a:pt x="65836" y="906780"/>
                </a:lnTo>
                <a:lnTo>
                  <a:pt x="52322" y="949782"/>
                </a:lnTo>
                <a:lnTo>
                  <a:pt x="40291" y="993396"/>
                </a:lnTo>
                <a:lnTo>
                  <a:pt x="29773" y="1037595"/>
                </a:lnTo>
                <a:lnTo>
                  <a:pt x="20794" y="1082352"/>
                </a:lnTo>
                <a:lnTo>
                  <a:pt x="13384" y="1127638"/>
                </a:lnTo>
                <a:lnTo>
                  <a:pt x="7571" y="1173425"/>
                </a:lnTo>
                <a:lnTo>
                  <a:pt x="3384" y="1219687"/>
                </a:lnTo>
                <a:lnTo>
                  <a:pt x="850" y="1266396"/>
                </a:lnTo>
                <a:lnTo>
                  <a:pt x="0" y="1313522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6048081" y="824733"/>
            <a:ext cx="887455" cy="1807631"/>
          </a:xfrm>
          <a:custGeom>
            <a:avLst/>
            <a:gdLst/>
            <a:ahLst/>
            <a:cxnLst/>
            <a:rect l="l" t="t" r="r" b="b"/>
            <a:pathLst>
              <a:path w="1348740" h="2335529">
                <a:moveTo>
                  <a:pt x="961964" y="97294"/>
                </a:moveTo>
                <a:lnTo>
                  <a:pt x="865593" y="97294"/>
                </a:lnTo>
                <a:lnTo>
                  <a:pt x="902874" y="131542"/>
                </a:lnTo>
                <a:lnTo>
                  <a:pt x="938598" y="167065"/>
                </a:lnTo>
                <a:lnTo>
                  <a:pt x="972740" y="203818"/>
                </a:lnTo>
                <a:lnTo>
                  <a:pt x="1005297" y="241785"/>
                </a:lnTo>
                <a:lnTo>
                  <a:pt x="1036167" y="280823"/>
                </a:lnTo>
                <a:lnTo>
                  <a:pt x="1065399" y="320980"/>
                </a:lnTo>
                <a:lnTo>
                  <a:pt x="1092940" y="362177"/>
                </a:lnTo>
                <a:lnTo>
                  <a:pt x="1118764" y="404367"/>
                </a:lnTo>
                <a:lnTo>
                  <a:pt x="1142843" y="447502"/>
                </a:lnTo>
                <a:lnTo>
                  <a:pt x="1165151" y="491536"/>
                </a:lnTo>
                <a:lnTo>
                  <a:pt x="1185660" y="536421"/>
                </a:lnTo>
                <a:lnTo>
                  <a:pt x="1204344" y="582109"/>
                </a:lnTo>
                <a:lnTo>
                  <a:pt x="1221176" y="628554"/>
                </a:lnTo>
                <a:lnTo>
                  <a:pt x="1236129" y="675709"/>
                </a:lnTo>
                <a:lnTo>
                  <a:pt x="1249175" y="723525"/>
                </a:lnTo>
                <a:lnTo>
                  <a:pt x="1260288" y="771956"/>
                </a:lnTo>
                <a:lnTo>
                  <a:pt x="1269441" y="820954"/>
                </a:lnTo>
                <a:lnTo>
                  <a:pt x="1276607" y="870473"/>
                </a:lnTo>
                <a:lnTo>
                  <a:pt x="1281759" y="920464"/>
                </a:lnTo>
                <a:lnTo>
                  <a:pt x="1284870" y="970881"/>
                </a:lnTo>
                <a:lnTo>
                  <a:pt x="1285913" y="1021676"/>
                </a:lnTo>
                <a:lnTo>
                  <a:pt x="1284980" y="1069823"/>
                </a:lnTo>
                <a:lnTo>
                  <a:pt x="1282204" y="1117504"/>
                </a:lnTo>
                <a:lnTo>
                  <a:pt x="1277618" y="1164686"/>
                </a:lnTo>
                <a:lnTo>
                  <a:pt x="1271258" y="1211337"/>
                </a:lnTo>
                <a:lnTo>
                  <a:pt x="1263156" y="1257426"/>
                </a:lnTo>
                <a:lnTo>
                  <a:pt x="1253347" y="1302920"/>
                </a:lnTo>
                <a:lnTo>
                  <a:pt x="1241864" y="1347787"/>
                </a:lnTo>
                <a:lnTo>
                  <a:pt x="1228741" y="1391995"/>
                </a:lnTo>
                <a:lnTo>
                  <a:pt x="1214013" y="1435512"/>
                </a:lnTo>
                <a:lnTo>
                  <a:pt x="1197712" y="1478305"/>
                </a:lnTo>
                <a:lnTo>
                  <a:pt x="1179874" y="1520343"/>
                </a:lnTo>
                <a:lnTo>
                  <a:pt x="1160532" y="1561593"/>
                </a:lnTo>
                <a:lnTo>
                  <a:pt x="1139720" y="1602024"/>
                </a:lnTo>
                <a:lnTo>
                  <a:pt x="1117472" y="1641603"/>
                </a:lnTo>
                <a:lnTo>
                  <a:pt x="1093821" y="1680298"/>
                </a:lnTo>
                <a:lnTo>
                  <a:pt x="1068802" y="1718077"/>
                </a:lnTo>
                <a:lnTo>
                  <a:pt x="1042449" y="1754908"/>
                </a:lnTo>
                <a:lnTo>
                  <a:pt x="1014796" y="1790758"/>
                </a:lnTo>
                <a:lnTo>
                  <a:pt x="985875" y="1825596"/>
                </a:lnTo>
                <a:lnTo>
                  <a:pt x="955722" y="1859389"/>
                </a:lnTo>
                <a:lnTo>
                  <a:pt x="924371" y="1892106"/>
                </a:lnTo>
                <a:lnTo>
                  <a:pt x="891854" y="1923714"/>
                </a:lnTo>
                <a:lnTo>
                  <a:pt x="858207" y="1954181"/>
                </a:lnTo>
                <a:lnTo>
                  <a:pt x="823462" y="1983475"/>
                </a:lnTo>
                <a:lnTo>
                  <a:pt x="787655" y="2011564"/>
                </a:lnTo>
                <a:lnTo>
                  <a:pt x="750818" y="2038415"/>
                </a:lnTo>
                <a:lnTo>
                  <a:pt x="712986" y="2063997"/>
                </a:lnTo>
                <a:lnTo>
                  <a:pt x="674193" y="2088278"/>
                </a:lnTo>
                <a:lnTo>
                  <a:pt x="634473" y="2111225"/>
                </a:lnTo>
                <a:lnTo>
                  <a:pt x="593859" y="2132806"/>
                </a:lnTo>
                <a:lnTo>
                  <a:pt x="552385" y="2152989"/>
                </a:lnTo>
                <a:lnTo>
                  <a:pt x="510086" y="2171742"/>
                </a:lnTo>
                <a:lnTo>
                  <a:pt x="466995" y="2189033"/>
                </a:lnTo>
                <a:lnTo>
                  <a:pt x="423146" y="2204829"/>
                </a:lnTo>
                <a:lnTo>
                  <a:pt x="378573" y="2219099"/>
                </a:lnTo>
                <a:lnTo>
                  <a:pt x="333310" y="2231811"/>
                </a:lnTo>
                <a:lnTo>
                  <a:pt x="287391" y="2242932"/>
                </a:lnTo>
                <a:lnTo>
                  <a:pt x="240850" y="2252430"/>
                </a:lnTo>
                <a:lnTo>
                  <a:pt x="193721" y="2260274"/>
                </a:lnTo>
                <a:lnTo>
                  <a:pt x="146037" y="2266430"/>
                </a:lnTo>
                <a:lnTo>
                  <a:pt x="97833" y="2270867"/>
                </a:lnTo>
                <a:lnTo>
                  <a:pt x="49143" y="2273553"/>
                </a:lnTo>
                <a:lnTo>
                  <a:pt x="0" y="2274455"/>
                </a:lnTo>
                <a:lnTo>
                  <a:pt x="0" y="2335276"/>
                </a:lnTo>
                <a:lnTo>
                  <a:pt x="48376" y="2334447"/>
                </a:lnTo>
                <a:lnTo>
                  <a:pt x="96322" y="2331979"/>
                </a:lnTo>
                <a:lnTo>
                  <a:pt x="143811" y="2327899"/>
                </a:lnTo>
                <a:lnTo>
                  <a:pt x="190812" y="2322236"/>
                </a:lnTo>
                <a:lnTo>
                  <a:pt x="237299" y="2315017"/>
                </a:lnTo>
                <a:lnTo>
                  <a:pt x="283242" y="2306269"/>
                </a:lnTo>
                <a:lnTo>
                  <a:pt x="328613" y="2296022"/>
                </a:lnTo>
                <a:lnTo>
                  <a:pt x="373383" y="2284301"/>
                </a:lnTo>
                <a:lnTo>
                  <a:pt x="417525" y="2271135"/>
                </a:lnTo>
                <a:lnTo>
                  <a:pt x="461008" y="2256552"/>
                </a:lnTo>
                <a:lnTo>
                  <a:pt x="503806" y="2240580"/>
                </a:lnTo>
                <a:lnTo>
                  <a:pt x="545890" y="2223246"/>
                </a:lnTo>
                <a:lnTo>
                  <a:pt x="587230" y="2204577"/>
                </a:lnTo>
                <a:lnTo>
                  <a:pt x="627799" y="2184603"/>
                </a:lnTo>
                <a:lnTo>
                  <a:pt x="667569" y="2163350"/>
                </a:lnTo>
                <a:lnTo>
                  <a:pt x="706510" y="2140846"/>
                </a:lnTo>
                <a:lnTo>
                  <a:pt x="744594" y="2117118"/>
                </a:lnTo>
                <a:lnTo>
                  <a:pt x="781792" y="2092196"/>
                </a:lnTo>
                <a:lnTo>
                  <a:pt x="818078" y="2066106"/>
                </a:lnTo>
                <a:lnTo>
                  <a:pt x="853420" y="2038876"/>
                </a:lnTo>
                <a:lnTo>
                  <a:pt x="887792" y="2010534"/>
                </a:lnTo>
                <a:lnTo>
                  <a:pt x="921165" y="1981107"/>
                </a:lnTo>
                <a:lnTo>
                  <a:pt x="953511" y="1950624"/>
                </a:lnTo>
                <a:lnTo>
                  <a:pt x="984800" y="1919112"/>
                </a:lnTo>
                <a:lnTo>
                  <a:pt x="1015005" y="1886599"/>
                </a:lnTo>
                <a:lnTo>
                  <a:pt x="1044096" y="1853112"/>
                </a:lnTo>
                <a:lnTo>
                  <a:pt x="1072046" y="1818680"/>
                </a:lnTo>
                <a:lnTo>
                  <a:pt x="1098826" y="1783330"/>
                </a:lnTo>
                <a:lnTo>
                  <a:pt x="1124407" y="1747089"/>
                </a:lnTo>
                <a:lnTo>
                  <a:pt x="1148762" y="1709986"/>
                </a:lnTo>
                <a:lnTo>
                  <a:pt x="1171861" y="1672048"/>
                </a:lnTo>
                <a:lnTo>
                  <a:pt x="1193676" y="1633304"/>
                </a:lnTo>
                <a:lnTo>
                  <a:pt x="1214179" y="1593780"/>
                </a:lnTo>
                <a:lnTo>
                  <a:pt x="1233341" y="1553504"/>
                </a:lnTo>
                <a:lnTo>
                  <a:pt x="1251133" y="1512505"/>
                </a:lnTo>
                <a:lnTo>
                  <a:pt x="1267528" y="1470809"/>
                </a:lnTo>
                <a:lnTo>
                  <a:pt x="1282497" y="1428446"/>
                </a:lnTo>
                <a:lnTo>
                  <a:pt x="1296011" y="1385441"/>
                </a:lnTo>
                <a:lnTo>
                  <a:pt x="1308041" y="1341824"/>
                </a:lnTo>
                <a:lnTo>
                  <a:pt x="1318560" y="1297622"/>
                </a:lnTo>
                <a:lnTo>
                  <a:pt x="1327539" y="1252863"/>
                </a:lnTo>
                <a:lnTo>
                  <a:pt x="1334949" y="1207574"/>
                </a:lnTo>
                <a:lnTo>
                  <a:pt x="1340762" y="1161783"/>
                </a:lnTo>
                <a:lnTo>
                  <a:pt x="1344949" y="1115518"/>
                </a:lnTo>
                <a:lnTo>
                  <a:pt x="1347482" y="1068806"/>
                </a:lnTo>
                <a:lnTo>
                  <a:pt x="1348333" y="1021676"/>
                </a:lnTo>
                <a:lnTo>
                  <a:pt x="1347382" y="971524"/>
                </a:lnTo>
                <a:lnTo>
                  <a:pt x="1344541" y="921713"/>
                </a:lnTo>
                <a:lnTo>
                  <a:pt x="1339828" y="872280"/>
                </a:lnTo>
                <a:lnTo>
                  <a:pt x="1333263" y="823265"/>
                </a:lnTo>
                <a:lnTo>
                  <a:pt x="1324864" y="774708"/>
                </a:lnTo>
                <a:lnTo>
                  <a:pt x="1314650" y="726646"/>
                </a:lnTo>
                <a:lnTo>
                  <a:pt x="1302640" y="679118"/>
                </a:lnTo>
                <a:lnTo>
                  <a:pt x="1288853" y="632164"/>
                </a:lnTo>
                <a:lnTo>
                  <a:pt x="1273306" y="585822"/>
                </a:lnTo>
                <a:lnTo>
                  <a:pt x="1256020" y="540131"/>
                </a:lnTo>
                <a:lnTo>
                  <a:pt x="1237013" y="495130"/>
                </a:lnTo>
                <a:lnTo>
                  <a:pt x="1216303" y="450857"/>
                </a:lnTo>
                <a:lnTo>
                  <a:pt x="1193909" y="407352"/>
                </a:lnTo>
                <a:lnTo>
                  <a:pt x="1169851" y="364654"/>
                </a:lnTo>
                <a:lnTo>
                  <a:pt x="1144146" y="322801"/>
                </a:lnTo>
                <a:lnTo>
                  <a:pt x="1116814" y="281831"/>
                </a:lnTo>
                <a:lnTo>
                  <a:pt x="1087848" y="241753"/>
                </a:lnTo>
                <a:lnTo>
                  <a:pt x="1057342" y="202700"/>
                </a:lnTo>
                <a:lnTo>
                  <a:pt x="1025240" y="164616"/>
                </a:lnTo>
                <a:lnTo>
                  <a:pt x="991586" y="127572"/>
                </a:lnTo>
                <a:lnTo>
                  <a:pt x="961964" y="97294"/>
                </a:lnTo>
                <a:close/>
              </a:path>
              <a:path w="1348740" h="2335529">
                <a:moveTo>
                  <a:pt x="1194358" y="0"/>
                </a:moveTo>
                <a:lnTo>
                  <a:pt x="803173" y="0"/>
                </a:lnTo>
                <a:lnTo>
                  <a:pt x="803173" y="381101"/>
                </a:lnTo>
                <a:lnTo>
                  <a:pt x="865593" y="381101"/>
                </a:lnTo>
                <a:lnTo>
                  <a:pt x="865593" y="97294"/>
                </a:lnTo>
                <a:lnTo>
                  <a:pt x="961964" y="97294"/>
                </a:lnTo>
                <a:lnTo>
                  <a:pt x="956398" y="91605"/>
                </a:lnTo>
                <a:lnTo>
                  <a:pt x="919695" y="56756"/>
                </a:lnTo>
                <a:lnTo>
                  <a:pt x="1194358" y="56756"/>
                </a:lnTo>
                <a:lnTo>
                  <a:pt x="1194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6048081" y="824733"/>
            <a:ext cx="887455" cy="1807631"/>
          </a:xfrm>
          <a:custGeom>
            <a:avLst/>
            <a:gdLst/>
            <a:ahLst/>
            <a:cxnLst/>
            <a:rect l="l" t="t" r="r" b="b"/>
            <a:pathLst>
              <a:path w="1348740" h="2335529">
                <a:moveTo>
                  <a:pt x="919695" y="56756"/>
                </a:moveTo>
                <a:lnTo>
                  <a:pt x="1194358" y="56756"/>
                </a:lnTo>
                <a:lnTo>
                  <a:pt x="1194358" y="0"/>
                </a:lnTo>
                <a:lnTo>
                  <a:pt x="803173" y="0"/>
                </a:lnTo>
                <a:lnTo>
                  <a:pt x="803173" y="381101"/>
                </a:lnTo>
                <a:lnTo>
                  <a:pt x="865593" y="381101"/>
                </a:lnTo>
                <a:lnTo>
                  <a:pt x="865593" y="97294"/>
                </a:lnTo>
                <a:lnTo>
                  <a:pt x="902874" y="131542"/>
                </a:lnTo>
                <a:lnTo>
                  <a:pt x="938598" y="167065"/>
                </a:lnTo>
                <a:lnTo>
                  <a:pt x="972740" y="203818"/>
                </a:lnTo>
                <a:lnTo>
                  <a:pt x="1005272" y="241753"/>
                </a:lnTo>
                <a:lnTo>
                  <a:pt x="1036167" y="280823"/>
                </a:lnTo>
                <a:lnTo>
                  <a:pt x="1065399" y="320980"/>
                </a:lnTo>
                <a:lnTo>
                  <a:pt x="1092940" y="362177"/>
                </a:lnTo>
                <a:lnTo>
                  <a:pt x="1118764" y="404367"/>
                </a:lnTo>
                <a:lnTo>
                  <a:pt x="1142843" y="447502"/>
                </a:lnTo>
                <a:lnTo>
                  <a:pt x="1165151" y="491536"/>
                </a:lnTo>
                <a:lnTo>
                  <a:pt x="1185660" y="536421"/>
                </a:lnTo>
                <a:lnTo>
                  <a:pt x="1204344" y="582109"/>
                </a:lnTo>
                <a:lnTo>
                  <a:pt x="1221176" y="628554"/>
                </a:lnTo>
                <a:lnTo>
                  <a:pt x="1236129" y="675709"/>
                </a:lnTo>
                <a:lnTo>
                  <a:pt x="1249175" y="723525"/>
                </a:lnTo>
                <a:lnTo>
                  <a:pt x="1260288" y="771956"/>
                </a:lnTo>
                <a:lnTo>
                  <a:pt x="1269441" y="820954"/>
                </a:lnTo>
                <a:lnTo>
                  <a:pt x="1276607" y="870473"/>
                </a:lnTo>
                <a:lnTo>
                  <a:pt x="1281759" y="920464"/>
                </a:lnTo>
                <a:lnTo>
                  <a:pt x="1284870" y="970881"/>
                </a:lnTo>
                <a:lnTo>
                  <a:pt x="1285913" y="1021676"/>
                </a:lnTo>
                <a:lnTo>
                  <a:pt x="1284980" y="1069823"/>
                </a:lnTo>
                <a:lnTo>
                  <a:pt x="1282204" y="1117504"/>
                </a:lnTo>
                <a:lnTo>
                  <a:pt x="1277618" y="1164686"/>
                </a:lnTo>
                <a:lnTo>
                  <a:pt x="1271258" y="1211337"/>
                </a:lnTo>
                <a:lnTo>
                  <a:pt x="1263156" y="1257426"/>
                </a:lnTo>
                <a:lnTo>
                  <a:pt x="1253347" y="1302920"/>
                </a:lnTo>
                <a:lnTo>
                  <a:pt x="1241864" y="1347787"/>
                </a:lnTo>
                <a:lnTo>
                  <a:pt x="1228741" y="1391995"/>
                </a:lnTo>
                <a:lnTo>
                  <a:pt x="1214013" y="1435512"/>
                </a:lnTo>
                <a:lnTo>
                  <a:pt x="1197712" y="1478305"/>
                </a:lnTo>
                <a:lnTo>
                  <a:pt x="1179874" y="1520343"/>
                </a:lnTo>
                <a:lnTo>
                  <a:pt x="1160532" y="1561593"/>
                </a:lnTo>
                <a:lnTo>
                  <a:pt x="1139720" y="1602024"/>
                </a:lnTo>
                <a:lnTo>
                  <a:pt x="1117472" y="1641603"/>
                </a:lnTo>
                <a:lnTo>
                  <a:pt x="1093821" y="1680298"/>
                </a:lnTo>
                <a:lnTo>
                  <a:pt x="1068802" y="1718077"/>
                </a:lnTo>
                <a:lnTo>
                  <a:pt x="1042449" y="1754908"/>
                </a:lnTo>
                <a:lnTo>
                  <a:pt x="1014796" y="1790758"/>
                </a:lnTo>
                <a:lnTo>
                  <a:pt x="985875" y="1825596"/>
                </a:lnTo>
                <a:lnTo>
                  <a:pt x="955722" y="1859389"/>
                </a:lnTo>
                <a:lnTo>
                  <a:pt x="924371" y="1892106"/>
                </a:lnTo>
                <a:lnTo>
                  <a:pt x="891854" y="1923714"/>
                </a:lnTo>
                <a:lnTo>
                  <a:pt x="858207" y="1954181"/>
                </a:lnTo>
                <a:lnTo>
                  <a:pt x="823462" y="1983475"/>
                </a:lnTo>
                <a:lnTo>
                  <a:pt x="787655" y="2011564"/>
                </a:lnTo>
                <a:lnTo>
                  <a:pt x="750818" y="2038415"/>
                </a:lnTo>
                <a:lnTo>
                  <a:pt x="712986" y="2063997"/>
                </a:lnTo>
                <a:lnTo>
                  <a:pt x="674193" y="2088278"/>
                </a:lnTo>
                <a:lnTo>
                  <a:pt x="634473" y="2111225"/>
                </a:lnTo>
                <a:lnTo>
                  <a:pt x="593859" y="2132806"/>
                </a:lnTo>
                <a:lnTo>
                  <a:pt x="552385" y="2152989"/>
                </a:lnTo>
                <a:lnTo>
                  <a:pt x="510086" y="2171742"/>
                </a:lnTo>
                <a:lnTo>
                  <a:pt x="466995" y="2189033"/>
                </a:lnTo>
                <a:lnTo>
                  <a:pt x="423146" y="2204829"/>
                </a:lnTo>
                <a:lnTo>
                  <a:pt x="378573" y="2219099"/>
                </a:lnTo>
                <a:lnTo>
                  <a:pt x="333310" y="2231811"/>
                </a:lnTo>
                <a:lnTo>
                  <a:pt x="287391" y="2242932"/>
                </a:lnTo>
                <a:lnTo>
                  <a:pt x="240850" y="2252430"/>
                </a:lnTo>
                <a:lnTo>
                  <a:pt x="193721" y="2260274"/>
                </a:lnTo>
                <a:lnTo>
                  <a:pt x="146037" y="2266430"/>
                </a:lnTo>
                <a:lnTo>
                  <a:pt x="97833" y="2270867"/>
                </a:lnTo>
                <a:lnTo>
                  <a:pt x="49143" y="2273553"/>
                </a:lnTo>
                <a:lnTo>
                  <a:pt x="0" y="2274455"/>
                </a:lnTo>
                <a:lnTo>
                  <a:pt x="0" y="2335276"/>
                </a:lnTo>
                <a:lnTo>
                  <a:pt x="48376" y="2334447"/>
                </a:lnTo>
                <a:lnTo>
                  <a:pt x="96322" y="2331979"/>
                </a:lnTo>
                <a:lnTo>
                  <a:pt x="143811" y="2327899"/>
                </a:lnTo>
                <a:lnTo>
                  <a:pt x="190812" y="2322236"/>
                </a:lnTo>
                <a:lnTo>
                  <a:pt x="237299" y="2315017"/>
                </a:lnTo>
                <a:lnTo>
                  <a:pt x="283242" y="2306269"/>
                </a:lnTo>
                <a:lnTo>
                  <a:pt x="328613" y="2296022"/>
                </a:lnTo>
                <a:lnTo>
                  <a:pt x="373383" y="2284301"/>
                </a:lnTo>
                <a:lnTo>
                  <a:pt x="417525" y="2271135"/>
                </a:lnTo>
                <a:lnTo>
                  <a:pt x="461008" y="2256552"/>
                </a:lnTo>
                <a:lnTo>
                  <a:pt x="503806" y="2240580"/>
                </a:lnTo>
                <a:lnTo>
                  <a:pt x="545890" y="2223246"/>
                </a:lnTo>
                <a:lnTo>
                  <a:pt x="587230" y="2204577"/>
                </a:lnTo>
                <a:lnTo>
                  <a:pt x="627799" y="2184603"/>
                </a:lnTo>
                <a:lnTo>
                  <a:pt x="667569" y="2163350"/>
                </a:lnTo>
                <a:lnTo>
                  <a:pt x="706510" y="2140846"/>
                </a:lnTo>
                <a:lnTo>
                  <a:pt x="744594" y="2117118"/>
                </a:lnTo>
                <a:lnTo>
                  <a:pt x="781792" y="2092196"/>
                </a:lnTo>
                <a:lnTo>
                  <a:pt x="818078" y="2066106"/>
                </a:lnTo>
                <a:lnTo>
                  <a:pt x="853420" y="2038876"/>
                </a:lnTo>
                <a:lnTo>
                  <a:pt x="887792" y="2010534"/>
                </a:lnTo>
                <a:lnTo>
                  <a:pt x="921165" y="1981107"/>
                </a:lnTo>
                <a:lnTo>
                  <a:pt x="953511" y="1950624"/>
                </a:lnTo>
                <a:lnTo>
                  <a:pt x="984800" y="1919112"/>
                </a:lnTo>
                <a:lnTo>
                  <a:pt x="1015005" y="1886599"/>
                </a:lnTo>
                <a:lnTo>
                  <a:pt x="1044096" y="1853112"/>
                </a:lnTo>
                <a:lnTo>
                  <a:pt x="1072046" y="1818680"/>
                </a:lnTo>
                <a:lnTo>
                  <a:pt x="1098826" y="1783330"/>
                </a:lnTo>
                <a:lnTo>
                  <a:pt x="1124407" y="1747089"/>
                </a:lnTo>
                <a:lnTo>
                  <a:pt x="1148762" y="1709986"/>
                </a:lnTo>
                <a:lnTo>
                  <a:pt x="1171861" y="1672048"/>
                </a:lnTo>
                <a:lnTo>
                  <a:pt x="1193676" y="1633304"/>
                </a:lnTo>
                <a:lnTo>
                  <a:pt x="1214179" y="1593780"/>
                </a:lnTo>
                <a:lnTo>
                  <a:pt x="1233341" y="1553504"/>
                </a:lnTo>
                <a:lnTo>
                  <a:pt x="1251133" y="1512505"/>
                </a:lnTo>
                <a:lnTo>
                  <a:pt x="1267528" y="1470809"/>
                </a:lnTo>
                <a:lnTo>
                  <a:pt x="1282497" y="1428446"/>
                </a:lnTo>
                <a:lnTo>
                  <a:pt x="1296011" y="1385441"/>
                </a:lnTo>
                <a:lnTo>
                  <a:pt x="1308041" y="1341824"/>
                </a:lnTo>
                <a:lnTo>
                  <a:pt x="1318560" y="1297622"/>
                </a:lnTo>
                <a:lnTo>
                  <a:pt x="1327539" y="1252863"/>
                </a:lnTo>
                <a:lnTo>
                  <a:pt x="1334949" y="1207574"/>
                </a:lnTo>
                <a:lnTo>
                  <a:pt x="1340762" y="1161783"/>
                </a:lnTo>
                <a:lnTo>
                  <a:pt x="1344949" y="1115518"/>
                </a:lnTo>
                <a:lnTo>
                  <a:pt x="1347482" y="1068806"/>
                </a:lnTo>
                <a:lnTo>
                  <a:pt x="1348333" y="1021676"/>
                </a:lnTo>
                <a:lnTo>
                  <a:pt x="1347382" y="971524"/>
                </a:lnTo>
                <a:lnTo>
                  <a:pt x="1344541" y="921713"/>
                </a:lnTo>
                <a:lnTo>
                  <a:pt x="1339828" y="872280"/>
                </a:lnTo>
                <a:lnTo>
                  <a:pt x="1333263" y="823265"/>
                </a:lnTo>
                <a:lnTo>
                  <a:pt x="1324864" y="774708"/>
                </a:lnTo>
                <a:lnTo>
                  <a:pt x="1314650" y="726646"/>
                </a:lnTo>
                <a:lnTo>
                  <a:pt x="1302640" y="679118"/>
                </a:lnTo>
                <a:lnTo>
                  <a:pt x="1288853" y="632164"/>
                </a:lnTo>
                <a:lnTo>
                  <a:pt x="1273306" y="585822"/>
                </a:lnTo>
                <a:lnTo>
                  <a:pt x="1256020" y="540131"/>
                </a:lnTo>
                <a:lnTo>
                  <a:pt x="1237013" y="495130"/>
                </a:lnTo>
                <a:lnTo>
                  <a:pt x="1216303" y="450857"/>
                </a:lnTo>
                <a:lnTo>
                  <a:pt x="1193909" y="407352"/>
                </a:lnTo>
                <a:lnTo>
                  <a:pt x="1169851" y="364654"/>
                </a:lnTo>
                <a:lnTo>
                  <a:pt x="1144146" y="322801"/>
                </a:lnTo>
                <a:lnTo>
                  <a:pt x="1116814" y="281831"/>
                </a:lnTo>
                <a:lnTo>
                  <a:pt x="1087873" y="241785"/>
                </a:lnTo>
                <a:lnTo>
                  <a:pt x="1057342" y="202700"/>
                </a:lnTo>
                <a:lnTo>
                  <a:pt x="1025240" y="164616"/>
                </a:lnTo>
                <a:lnTo>
                  <a:pt x="991586" y="127572"/>
                </a:lnTo>
                <a:lnTo>
                  <a:pt x="956398" y="91605"/>
                </a:lnTo>
                <a:lnTo>
                  <a:pt x="919695" y="5675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5029798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631291" y="0"/>
                </a:moveTo>
                <a:lnTo>
                  <a:pt x="631291" y="249885"/>
                </a:lnTo>
                <a:lnTo>
                  <a:pt x="0" y="249885"/>
                </a:lnTo>
                <a:lnTo>
                  <a:pt x="0" y="656564"/>
                </a:lnTo>
                <a:lnTo>
                  <a:pt x="631291" y="656564"/>
                </a:lnTo>
                <a:lnTo>
                  <a:pt x="631291" y="911352"/>
                </a:lnTo>
                <a:lnTo>
                  <a:pt x="786950" y="734961"/>
                </a:lnTo>
                <a:lnTo>
                  <a:pt x="696150" y="734961"/>
                </a:lnTo>
                <a:lnTo>
                  <a:pt x="696150" y="583069"/>
                </a:lnTo>
                <a:lnTo>
                  <a:pt x="64858" y="583069"/>
                </a:lnTo>
                <a:lnTo>
                  <a:pt x="64858" y="318477"/>
                </a:lnTo>
                <a:lnTo>
                  <a:pt x="696150" y="318477"/>
                </a:lnTo>
                <a:lnTo>
                  <a:pt x="696150" y="176390"/>
                </a:lnTo>
                <a:lnTo>
                  <a:pt x="786950" y="176390"/>
                </a:lnTo>
                <a:lnTo>
                  <a:pt x="631291" y="0"/>
                </a:lnTo>
                <a:close/>
              </a:path>
              <a:path w="1033779" h="911860">
                <a:moveTo>
                  <a:pt x="786950" y="176390"/>
                </a:moveTo>
                <a:lnTo>
                  <a:pt x="696150" y="176390"/>
                </a:lnTo>
                <a:lnTo>
                  <a:pt x="942606" y="455676"/>
                </a:lnTo>
                <a:lnTo>
                  <a:pt x="696150" y="734961"/>
                </a:lnTo>
                <a:lnTo>
                  <a:pt x="786950" y="734961"/>
                </a:lnTo>
                <a:lnTo>
                  <a:pt x="1033411" y="455676"/>
                </a:lnTo>
                <a:lnTo>
                  <a:pt x="786950" y="176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>
            <a:off x="5029798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631291" y="249885"/>
                </a:moveTo>
                <a:lnTo>
                  <a:pt x="0" y="249885"/>
                </a:lnTo>
                <a:lnTo>
                  <a:pt x="0" y="656564"/>
                </a:lnTo>
                <a:lnTo>
                  <a:pt x="631291" y="656564"/>
                </a:lnTo>
                <a:lnTo>
                  <a:pt x="631291" y="911352"/>
                </a:lnTo>
                <a:lnTo>
                  <a:pt x="1033411" y="455676"/>
                </a:lnTo>
                <a:lnTo>
                  <a:pt x="631291" y="0"/>
                </a:lnTo>
                <a:lnTo>
                  <a:pt x="631291" y="24988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>
            <a:off x="5917254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402120" y="0"/>
                </a:moveTo>
                <a:lnTo>
                  <a:pt x="0" y="455676"/>
                </a:lnTo>
                <a:lnTo>
                  <a:pt x="402120" y="911352"/>
                </a:lnTo>
                <a:lnTo>
                  <a:pt x="402120" y="734961"/>
                </a:lnTo>
                <a:lnTo>
                  <a:pt x="337261" y="734961"/>
                </a:lnTo>
                <a:lnTo>
                  <a:pt x="90805" y="455676"/>
                </a:lnTo>
                <a:lnTo>
                  <a:pt x="337261" y="176390"/>
                </a:lnTo>
                <a:lnTo>
                  <a:pt x="402120" y="176390"/>
                </a:lnTo>
                <a:lnTo>
                  <a:pt x="402120" y="0"/>
                </a:lnTo>
                <a:close/>
              </a:path>
              <a:path w="1033779" h="911860">
                <a:moveTo>
                  <a:pt x="402120" y="176390"/>
                </a:moveTo>
                <a:lnTo>
                  <a:pt x="337261" y="176390"/>
                </a:lnTo>
                <a:lnTo>
                  <a:pt x="337261" y="328282"/>
                </a:lnTo>
                <a:lnTo>
                  <a:pt x="968552" y="328282"/>
                </a:lnTo>
                <a:lnTo>
                  <a:pt x="968552" y="592874"/>
                </a:lnTo>
                <a:lnTo>
                  <a:pt x="337261" y="592874"/>
                </a:lnTo>
                <a:lnTo>
                  <a:pt x="337261" y="734961"/>
                </a:lnTo>
                <a:lnTo>
                  <a:pt x="402120" y="734961"/>
                </a:lnTo>
                <a:lnTo>
                  <a:pt x="402120" y="661466"/>
                </a:lnTo>
                <a:lnTo>
                  <a:pt x="1033411" y="661466"/>
                </a:lnTo>
                <a:lnTo>
                  <a:pt x="1033411" y="254787"/>
                </a:lnTo>
                <a:lnTo>
                  <a:pt x="402120" y="254787"/>
                </a:lnTo>
                <a:lnTo>
                  <a:pt x="402120" y="176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5917254" y="1262451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402120" y="661466"/>
                </a:moveTo>
                <a:lnTo>
                  <a:pt x="1033411" y="661466"/>
                </a:lnTo>
                <a:lnTo>
                  <a:pt x="1033411" y="254787"/>
                </a:lnTo>
                <a:lnTo>
                  <a:pt x="402120" y="254787"/>
                </a:lnTo>
                <a:lnTo>
                  <a:pt x="402120" y="0"/>
                </a:lnTo>
                <a:lnTo>
                  <a:pt x="0" y="455676"/>
                </a:lnTo>
                <a:lnTo>
                  <a:pt x="402120" y="911352"/>
                </a:lnTo>
                <a:lnTo>
                  <a:pt x="402120" y="66146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5409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3" y="5808760"/>
            <a:ext cx="2283323" cy="453506"/>
          </a:xfrm>
          <a:prstGeom prst="rect">
            <a:avLst/>
          </a:prstGeom>
        </p:spPr>
      </p:pic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-1" y="2855463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БОЛЬШОЙ</a:t>
            </a:r>
            <a:b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</a:br>
            <a:r>
              <a:rPr lang="ru-RU" sz="5400" dirty="0" smtClean="0">
                <a:solidFill>
                  <a:schemeClr val="bg1"/>
                </a:solidFill>
                <a:latin typeface="Avenir Next Cyr Medium" panose="020B0803020202020204" pitchFamily="34" charset="-52"/>
              </a:rPr>
              <a:t>ВЫБОР ВАЛЮТ</a:t>
            </a:r>
            <a:endParaRPr lang="ru-RU" sz="54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6576416" y="396035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0" y="299173"/>
                </a:lnTo>
                <a:lnTo>
                  <a:pt x="83108" y="347154"/>
                </a:lnTo>
                <a:lnTo>
                  <a:pt x="255841" y="47980"/>
                </a:lnTo>
                <a:lnTo>
                  <a:pt x="172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6576416" y="396035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255841" y="47980"/>
                </a:lnTo>
                <a:lnTo>
                  <a:pt x="83108" y="347154"/>
                </a:lnTo>
                <a:lnTo>
                  <a:pt x="0" y="299173"/>
                </a:lnTo>
                <a:lnTo>
                  <a:pt x="172732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907203" y="199169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068140" y="39700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0" y="47980"/>
                </a:lnTo>
                <a:lnTo>
                  <a:pt x="172732" y="347154"/>
                </a:lnTo>
                <a:lnTo>
                  <a:pt x="255841" y="299173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068140" y="39700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255841" y="299173"/>
                </a:lnTo>
                <a:lnTo>
                  <a:pt x="172732" y="347154"/>
                </a:lnTo>
                <a:lnTo>
                  <a:pt x="0" y="47980"/>
                </a:lnTo>
                <a:lnTo>
                  <a:pt x="83108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5907203" y="2566233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/>
          <p:cNvSpPr/>
          <p:nvPr/>
        </p:nvSpPr>
        <p:spPr>
          <a:xfrm>
            <a:off x="6574360" y="236564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0"/>
                </a:moveTo>
                <a:lnTo>
                  <a:pt x="0" y="47967"/>
                </a:lnTo>
                <a:lnTo>
                  <a:pt x="172694" y="347179"/>
                </a:lnTo>
                <a:lnTo>
                  <a:pt x="255803" y="299211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6574360" y="2365640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694" y="347179"/>
                </a:moveTo>
                <a:lnTo>
                  <a:pt x="0" y="47967"/>
                </a:lnTo>
                <a:lnTo>
                  <a:pt x="83108" y="0"/>
                </a:lnTo>
                <a:lnTo>
                  <a:pt x="255803" y="299211"/>
                </a:lnTo>
                <a:lnTo>
                  <a:pt x="172694" y="34717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070503" y="236463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770" y="0"/>
                </a:moveTo>
                <a:lnTo>
                  <a:pt x="0" y="299173"/>
                </a:lnTo>
                <a:lnTo>
                  <a:pt x="83108" y="347167"/>
                </a:lnTo>
                <a:lnTo>
                  <a:pt x="255879" y="47993"/>
                </a:lnTo>
                <a:lnTo>
                  <a:pt x="17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070503" y="236463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347167"/>
                </a:moveTo>
                <a:lnTo>
                  <a:pt x="0" y="299173"/>
                </a:lnTo>
                <a:lnTo>
                  <a:pt x="172770" y="0"/>
                </a:lnTo>
                <a:lnTo>
                  <a:pt x="255879" y="47993"/>
                </a:lnTo>
                <a:lnTo>
                  <a:pt x="83108" y="34716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197082" y="896491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754900" y="0"/>
                </a:move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611201" y="1253909"/>
                </a:lnTo>
                <a:lnTo>
                  <a:pt x="415836" y="1253909"/>
                </a:lnTo>
                <a:lnTo>
                  <a:pt x="486206" y="876452"/>
                </a:lnTo>
                <a:lnTo>
                  <a:pt x="211112" y="607758"/>
                </a:lnTo>
                <a:lnTo>
                  <a:pt x="588568" y="556577"/>
                </a:lnTo>
                <a:lnTo>
                  <a:pt x="754900" y="211124"/>
                </a:lnTo>
                <a:lnTo>
                  <a:pt x="857611" y="211124"/>
                </a:lnTo>
                <a:lnTo>
                  <a:pt x="754900" y="0"/>
                </a:lnTo>
                <a:close/>
              </a:path>
              <a:path w="1510029" h="1426845">
                <a:moveTo>
                  <a:pt x="948651" y="1177137"/>
                </a:moveTo>
                <a:lnTo>
                  <a:pt x="754900" y="1177137"/>
                </a:lnTo>
                <a:lnTo>
                  <a:pt x="1221917" y="1426641"/>
                </a:lnTo>
                <a:lnTo>
                  <a:pt x="1192060" y="1253909"/>
                </a:lnTo>
                <a:lnTo>
                  <a:pt x="1093965" y="1253909"/>
                </a:lnTo>
                <a:lnTo>
                  <a:pt x="948651" y="1177137"/>
                </a:lnTo>
                <a:close/>
              </a:path>
              <a:path w="1510029" h="1426845">
                <a:moveTo>
                  <a:pt x="754900" y="1074775"/>
                </a:moveTo>
                <a:lnTo>
                  <a:pt x="415836" y="1253909"/>
                </a:lnTo>
                <a:lnTo>
                  <a:pt x="611201" y="1253909"/>
                </a:lnTo>
                <a:lnTo>
                  <a:pt x="754900" y="1177137"/>
                </a:lnTo>
                <a:lnTo>
                  <a:pt x="948651" y="1177137"/>
                </a:lnTo>
                <a:lnTo>
                  <a:pt x="754900" y="1074775"/>
                </a:lnTo>
                <a:close/>
              </a:path>
              <a:path w="1510029" h="1426845">
                <a:moveTo>
                  <a:pt x="857611" y="211124"/>
                </a:moveTo>
                <a:lnTo>
                  <a:pt x="754900" y="211124"/>
                </a:lnTo>
                <a:lnTo>
                  <a:pt x="921232" y="556577"/>
                </a:lnTo>
                <a:lnTo>
                  <a:pt x="1298689" y="607758"/>
                </a:lnTo>
                <a:lnTo>
                  <a:pt x="1023594" y="876452"/>
                </a:lnTo>
                <a:lnTo>
                  <a:pt x="1093965" y="1253909"/>
                </a:lnTo>
                <a:lnTo>
                  <a:pt x="1192060" y="1253909"/>
                </a:lnTo>
                <a:lnTo>
                  <a:pt x="1132344" y="908443"/>
                </a:lnTo>
                <a:lnTo>
                  <a:pt x="1509801" y="543788"/>
                </a:lnTo>
                <a:lnTo>
                  <a:pt x="985215" y="473417"/>
                </a:lnTo>
                <a:lnTo>
                  <a:pt x="857611" y="211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197082" y="896491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1509801" y="543788"/>
                </a:moveTo>
                <a:lnTo>
                  <a:pt x="985215" y="473417"/>
                </a:lnTo>
                <a:lnTo>
                  <a:pt x="754900" y="0"/>
                </a:ln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754900" y="1177137"/>
                </a:lnTo>
                <a:lnTo>
                  <a:pt x="1221917" y="1426641"/>
                </a:lnTo>
                <a:lnTo>
                  <a:pt x="1132344" y="908443"/>
                </a:lnTo>
                <a:lnTo>
                  <a:pt x="1509801" y="54378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5408203" y="1107616"/>
            <a:ext cx="1087755" cy="1043305"/>
          </a:xfrm>
          <a:custGeom>
            <a:avLst/>
            <a:gdLst/>
            <a:ahLst/>
            <a:cxnLst/>
            <a:rect l="l" t="t" r="r" b="b"/>
            <a:pathLst>
              <a:path w="1087754" h="1043304">
                <a:moveTo>
                  <a:pt x="543788" y="863650"/>
                </a:moveTo>
                <a:lnTo>
                  <a:pt x="204724" y="1042784"/>
                </a:lnTo>
                <a:lnTo>
                  <a:pt x="275094" y="665327"/>
                </a:lnTo>
                <a:lnTo>
                  <a:pt x="0" y="396633"/>
                </a:lnTo>
                <a:lnTo>
                  <a:pt x="377456" y="345452"/>
                </a:lnTo>
                <a:lnTo>
                  <a:pt x="543788" y="0"/>
                </a:lnTo>
                <a:lnTo>
                  <a:pt x="710120" y="345452"/>
                </a:lnTo>
                <a:lnTo>
                  <a:pt x="1087577" y="396633"/>
                </a:lnTo>
                <a:lnTo>
                  <a:pt x="812482" y="665327"/>
                </a:lnTo>
                <a:lnTo>
                  <a:pt x="882853" y="1042784"/>
                </a:lnTo>
                <a:lnTo>
                  <a:pt x="543788" y="863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4582927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569379" y="0"/>
                </a:move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52665" y="902042"/>
                </a:lnTo>
                <a:lnTo>
                  <a:pt x="345465" y="902042"/>
                </a:ln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74508" y="217512"/>
                </a:lnTo>
                <a:lnTo>
                  <a:pt x="569379" y="0"/>
                </a:lnTo>
                <a:close/>
              </a:path>
              <a:path w="755014" h="1081404">
                <a:moveTo>
                  <a:pt x="543788" y="799680"/>
                </a:moveTo>
                <a:lnTo>
                  <a:pt x="345465" y="902042"/>
                </a:lnTo>
                <a:lnTo>
                  <a:pt x="552665" y="902042"/>
                </a:lnTo>
                <a:lnTo>
                  <a:pt x="588568" y="882853"/>
                </a:lnTo>
                <a:lnTo>
                  <a:pt x="543788" y="799680"/>
                </a:lnTo>
                <a:close/>
              </a:path>
              <a:path w="755014" h="1081404">
                <a:moveTo>
                  <a:pt x="674508" y="217512"/>
                </a:move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674508" y="217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4582927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345465" y="902042"/>
                </a:move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569379" y="0"/>
                </a:ln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88568" y="882853"/>
                </a:lnTo>
                <a:lnTo>
                  <a:pt x="543788" y="799680"/>
                </a:lnTo>
                <a:lnTo>
                  <a:pt x="345465" y="90204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6566149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211112" y="799680"/>
                </a:moveTo>
                <a:lnTo>
                  <a:pt x="166331" y="882840"/>
                </a:lnTo>
                <a:lnTo>
                  <a:pt x="537387" y="1081163"/>
                </a:lnTo>
                <a:lnTo>
                  <a:pt x="505082" y="902042"/>
                </a:lnTo>
                <a:lnTo>
                  <a:pt x="409435" y="902042"/>
                </a:lnTo>
                <a:lnTo>
                  <a:pt x="211112" y="799680"/>
                </a:lnTo>
                <a:close/>
              </a:path>
              <a:path w="755015" h="1081404">
                <a:moveTo>
                  <a:pt x="290395" y="217512"/>
                </a:move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505082" y="902042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lnTo>
                  <a:pt x="290395" y="217512"/>
                </a:lnTo>
                <a:close/>
              </a:path>
              <a:path w="755015" h="1081404">
                <a:moveTo>
                  <a:pt x="185521" y="0"/>
                </a:move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0395" y="217512"/>
                </a:lnTo>
                <a:lnTo>
                  <a:pt x="185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6566149" y="890103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358254" y="358254"/>
                </a:moveTo>
                <a:lnTo>
                  <a:pt x="185521" y="0"/>
                </a:ln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211112" y="799680"/>
                </a:lnTo>
                <a:lnTo>
                  <a:pt x="166331" y="882840"/>
                </a:lnTo>
                <a:lnTo>
                  <a:pt x="537387" y="1081163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987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163</Words>
  <Application>Microsoft Office PowerPoint</Application>
  <PresentationFormat>Широкоэкранный</PresentationFormat>
  <Paragraphs>55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Avenir Next Cyr</vt:lpstr>
      <vt:lpstr>Avenir Next Cyr Heavy</vt:lpstr>
      <vt:lpstr>Avenir Next Cyr Medium</vt:lpstr>
      <vt:lpstr>Calibri</vt:lpstr>
      <vt:lpstr>Calibri Light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BITSHARES (DPOS)</vt:lpstr>
      <vt:lpstr>Презентация PowerPoint</vt:lpstr>
      <vt:lpstr>УДОБНЫЙ ИНТЕРФЕЙС</vt:lpstr>
      <vt:lpstr>БЫСТРЫЕ ТРАНЗАКЦИИ</vt:lpstr>
      <vt:lpstr>ТОРГОВЛЯ ТОКЕН-ТОКЕН</vt:lpstr>
      <vt:lpstr>БОЛЬШОЙ ВЫБОР ВАЛЮТ</vt:lpstr>
      <vt:lpstr>КРАУДФАНДИНГ ПЛАТФОРМА</vt:lpstr>
      <vt:lpstr>СОБСТВЕННЫЕ КРИПТОМАТЫ</vt:lpstr>
      <vt:lpstr>ИНВЕСТИЦИОННЫЙ ФОНД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Miceain</dc:creator>
  <cp:lastModifiedBy>Miceain</cp:lastModifiedBy>
  <cp:revision>12</cp:revision>
  <dcterms:created xsi:type="dcterms:W3CDTF">2018-02-24T01:48:07Z</dcterms:created>
  <dcterms:modified xsi:type="dcterms:W3CDTF">2018-02-24T03:17:56Z</dcterms:modified>
</cp:coreProperties>
</file>